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 smtClean="0">
                <a:solidFill>
                  <a:srgbClr val="FF0000"/>
                </a:solidFill>
                <a:cs typeface="AdvertisingExtraBold" pitchFamily="2" charset="-78"/>
              </a:rPr>
              <a:t>النصوص الروائية</a:t>
            </a:r>
            <a:endParaRPr lang="ar-IQ" dirty="0">
              <a:solidFill>
                <a:srgbClr val="FF0000"/>
              </a:solidFill>
              <a:cs typeface="AdvertisingExtraBold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>
                <a:cs typeface="AdvertisingExtraBold" pitchFamily="2" charset="-78"/>
              </a:rPr>
              <a:t>محاضرة رقم (13)</a:t>
            </a:r>
          </a:p>
          <a:p>
            <a:r>
              <a:rPr lang="ar-IQ" dirty="0" smtClean="0">
                <a:solidFill>
                  <a:srgbClr val="0000FF"/>
                </a:solidFill>
                <a:cs typeface="AdvertisingExtraBold" pitchFamily="2" charset="-78"/>
              </a:rPr>
              <a:t>المرحلة الثالثة / الدراسة الصباحية</a:t>
            </a:r>
            <a:endParaRPr lang="ar-IQ" dirty="0">
              <a:solidFill>
                <a:srgbClr val="0000FF"/>
              </a:solidFill>
              <a:cs typeface="AdvertisingExtra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269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402" y="711200"/>
            <a:ext cx="10617198" cy="5346700"/>
          </a:xfrm>
        </p:spPr>
        <p:txBody>
          <a:bodyPr>
            <a:normAutofit/>
          </a:bodyPr>
          <a:lstStyle/>
          <a:p>
            <a:pPr marL="514350" indent="-514350" rtl="0">
              <a:buClr>
                <a:srgbClr val="FF0000"/>
              </a:buClr>
            </a:pPr>
            <a:r>
              <a:rPr lang="ar-IQ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smtClean="0"/>
              <a:t>b. Le point de vue externe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Il est souvent utilisé dans l’incipit d’un récit pour introduire un personnage :</a:t>
            </a:r>
            <a:br>
              <a:rPr lang="fr-FR" sz="2800" dirty="0" smtClean="0"/>
            </a:br>
            <a:r>
              <a:rPr lang="fr-FR" sz="2800" dirty="0" smtClean="0"/>
              <a:t>       - </a:t>
            </a:r>
            <a:r>
              <a:rPr lang="fr-FR" sz="2800" b="1" dirty="0" smtClean="0"/>
              <a:t>Le narrateur est un observateur extérieur qui ne connaît que ce qu’il voit.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       </a:t>
            </a:r>
            <a:r>
              <a:rPr lang="fr-FR" sz="2800" smtClean="0"/>
              <a:t>- Il découvre le personnage et l’intrigue en même temps que le lecteur</a:t>
            </a:r>
            <a:br>
              <a:rPr lang="fr-FR" sz="2800" smtClean="0"/>
            </a:br>
            <a:r>
              <a:rPr lang="fr-FR" sz="2800" smtClean="0"/>
              <a:t>       - Le lecteur voit le personnage de l’extérieur, il ne connaît de lui que ses dires et ses actes</a:t>
            </a:r>
            <a:br>
              <a:rPr lang="fr-FR" sz="2800" smtClean="0"/>
            </a:br>
            <a:r>
              <a:rPr lang="fr-FR" sz="2800" smtClean="0"/>
              <a:t>       - Un récit entier en focalisation externe est très rare</a:t>
            </a:r>
            <a:br>
              <a:rPr lang="fr-FR" sz="2800" smtClean="0"/>
            </a:br>
            <a:endParaRPr lang="fr-FR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0"/>
            <a:endParaRPr lang="en-US" sz="2400" b="1" dirty="0" smtClean="0">
              <a:solidFill>
                <a:srgbClr val="0000FF"/>
              </a:solidFill>
            </a:endParaRPr>
          </a:p>
          <a:p>
            <a:pPr marL="457200" indent="-457200" algn="r" rtl="0">
              <a:buAutoNum type="alphaLcParenR" startAt="2"/>
            </a:pPr>
            <a:endParaRPr lang="fr-FR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7131120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247</TotalTime>
  <Words>20</Words>
  <Application>Microsoft Office PowerPoint</Application>
  <PresentationFormat>Custom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Organic</vt:lpstr>
      <vt:lpstr>النصوص الروائية</vt:lpstr>
      <vt:lpstr>Slide 2</vt:lpstr>
    </vt:vector>
  </TitlesOfParts>
  <Company>Microsoft (C)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النصوص الروائية</dc:title>
  <dc:creator>yousif881010@gmail.com</dc:creator>
  <cp:lastModifiedBy>Dell</cp:lastModifiedBy>
  <cp:revision>31</cp:revision>
  <dcterms:created xsi:type="dcterms:W3CDTF">2020-01-26T15:47:51Z</dcterms:created>
  <dcterms:modified xsi:type="dcterms:W3CDTF">2020-03-09T22:51:53Z</dcterms:modified>
</cp:coreProperties>
</file>