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(11)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2" y="711200"/>
            <a:ext cx="10617198" cy="534670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c. Récit à la troisième personne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Le narrateur est une entité par l’intermédiaire de laquelle le lecteur découvre l’histoire.</a:t>
            </a:r>
            <a:br>
              <a:rPr lang="fr-FR" sz="3200" dirty="0" smtClean="0"/>
            </a:br>
            <a:r>
              <a:rPr lang="fr-FR" sz="3200" dirty="0" smtClean="0"/>
              <a:t>Le je n’apparaît pas mais c’est le narrateur qui guide les modalités du récit.</a:t>
            </a:r>
            <a:br>
              <a:rPr lang="fr-FR" sz="3200" dirty="0" smtClean="0"/>
            </a:br>
            <a:r>
              <a:rPr lang="fr-FR" sz="3200" smtClean="0"/>
              <a:t>Le narrateur peut s’autoriser des interventions dans le récit : des commentaires.</a:t>
            </a:r>
            <a:r>
              <a:rPr lang="ar-IQ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b="1" dirty="0"/>
          </a:p>
          <a:p>
            <a:pPr algn="just" rtl="0"/>
            <a:endParaRPr lang="fr-FR" sz="2400" b="1" dirty="0" smtClean="0">
              <a:solidFill>
                <a:srgbClr val="0000FF"/>
              </a:solidFill>
            </a:endParaRPr>
          </a:p>
          <a:p>
            <a:pPr algn="just" rtl="0"/>
            <a:endParaRPr lang="en-US" sz="2400" b="1" dirty="0" smtClean="0">
              <a:solidFill>
                <a:srgbClr val="0000FF"/>
              </a:solidFill>
            </a:endParaRPr>
          </a:p>
          <a:p>
            <a:pPr marL="457200" indent="-457200" algn="r" rtl="0">
              <a:buAutoNum type="alphaLcParenR" startAt="2"/>
            </a:pP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13112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19</Words>
  <Application>Microsoft Office PowerPoint</Application>
  <PresentationFormat>Custom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24</cp:revision>
  <dcterms:created xsi:type="dcterms:W3CDTF">2020-01-26T15:47:51Z</dcterms:created>
  <dcterms:modified xsi:type="dcterms:W3CDTF">2020-03-09T22:47:27Z</dcterms:modified>
</cp:coreProperties>
</file>