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defrancais.net/liaisons.php" TargetMode="External"/><Relationship Id="rId2" Type="http://schemas.openxmlformats.org/officeDocument/2006/relationships/hyperlink" Target="http://www.bacdefrancais.net/lettres-persanes-montesquieu.php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(10)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Autofit/>
          </a:bodyPr>
          <a:lstStyle/>
          <a:p>
            <a:pPr rtl="0"/>
            <a:r>
              <a:rPr lang="fr-FR" sz="2400" b="1" dirty="0" smtClean="0"/>
              <a:t>b. Le roman épistolaire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Les narrateurs varient d’une lettre à l’autre.</a:t>
            </a:r>
            <a:br>
              <a:rPr lang="fr-FR" sz="2400" dirty="0" smtClean="0"/>
            </a:br>
            <a:r>
              <a:rPr lang="fr-FR" sz="2400" dirty="0" smtClean="0"/>
              <a:t>Le roman n’ayant pas de narrateur unique, c’est au lecteur de reconstituer l’intrigue.</a:t>
            </a:r>
            <a:br>
              <a:rPr lang="fr-FR" sz="2400" dirty="0" smtClean="0"/>
            </a:br>
            <a:r>
              <a:rPr lang="fr-FR" sz="2400" smtClean="0"/>
              <a:t>Le roman épistolaire à une voix se présente comme un long monologue</a:t>
            </a:r>
            <a:br>
              <a:rPr lang="fr-FR" sz="2400" smtClean="0"/>
            </a:br>
            <a:r>
              <a:rPr lang="fr-FR" sz="2400" smtClean="0"/>
              <a:t>Le roman épistolaire est caractérisé par :</a:t>
            </a:r>
            <a:br>
              <a:rPr lang="fr-FR" sz="2400" smtClean="0"/>
            </a:br>
            <a:r>
              <a:rPr lang="fr-FR" sz="2400" smtClean="0"/>
              <a:t>         - Une double énonciation</a:t>
            </a:r>
            <a:br>
              <a:rPr lang="fr-FR" sz="2400" smtClean="0"/>
            </a:br>
            <a:r>
              <a:rPr lang="fr-FR" sz="2400" smtClean="0"/>
              <a:t>         - Une multiplication des points de vue</a:t>
            </a:r>
            <a:br>
              <a:rPr lang="fr-FR" sz="2400" smtClean="0"/>
            </a:br>
            <a:r>
              <a:rPr lang="fr-FR" sz="2400" smtClean="0"/>
              <a:t>         - Une grande variété de tons et de styles</a:t>
            </a:r>
            <a:br>
              <a:rPr lang="fr-FR" sz="2400" smtClean="0"/>
            </a:br>
            <a:r>
              <a:rPr lang="fr-FR" sz="2400" smtClean="0"/>
              <a:t>Exemple de roman épistolaire : </a:t>
            </a:r>
            <a:r>
              <a:rPr lang="fr-FR" sz="2400" smtClean="0">
                <a:hlinkClick r:id="rId2"/>
              </a:rPr>
              <a:t>Les Lettres persanes</a:t>
            </a:r>
            <a:r>
              <a:rPr lang="fr-FR" sz="2400" smtClean="0"/>
              <a:t> de Montesquieu, </a:t>
            </a:r>
            <a:r>
              <a:rPr lang="fr-FR" sz="2400" smtClean="0">
                <a:hlinkClick r:id="rId3"/>
              </a:rPr>
              <a:t>Les Liaisons dangereuses</a:t>
            </a:r>
            <a:r>
              <a:rPr lang="fr-FR" sz="2400" smtClean="0"/>
              <a:t> de Laclos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17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25</cp:revision>
  <dcterms:created xsi:type="dcterms:W3CDTF">2020-01-26T15:47:51Z</dcterms:created>
  <dcterms:modified xsi:type="dcterms:W3CDTF">2020-03-09T22:45:15Z</dcterms:modified>
</cp:coreProperties>
</file>