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(9)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Le narrateur et le personnage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u="sng" dirty="0" smtClean="0"/>
              <a:t>1. Qui parle ?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/>
              <a:t>a. Récit à la première personne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 narrateur est le personnage de l’histoire.</a:t>
            </a:r>
            <a:br>
              <a:rPr lang="fr-FR" sz="2400" dirty="0" smtClean="0"/>
            </a:br>
            <a:r>
              <a:rPr lang="fr-FR" sz="2400" dirty="0" smtClean="0"/>
              <a:t>Le lecteur est amené à vivre les évènements en même temps que le narrateur, à connaître ses sentiments.</a:t>
            </a:r>
            <a:br>
              <a:rPr lang="fr-FR" sz="2400" dirty="0" smtClean="0"/>
            </a:br>
            <a:r>
              <a:rPr lang="fr-FR" sz="2400" dirty="0" smtClean="0"/>
              <a:t>Le je implique une introspection, les confidences du narrateur et favorise l’identification à l’histoire et au point de vue du héros.</a:t>
            </a:r>
            <a:br>
              <a:rPr lang="fr-FR" sz="2400" dirty="0" smtClean="0"/>
            </a:br>
            <a:r>
              <a:rPr lang="fr-FR" sz="2400" smtClean="0"/>
              <a:t>En général, le je est le personnage central de l’histoire.</a:t>
            </a:r>
            <a:br>
              <a:rPr lang="fr-FR" sz="2400" smtClean="0"/>
            </a:br>
            <a:r>
              <a:rPr lang="ar-IQ" sz="2400" b="1" smtClean="0">
                <a:solidFill>
                  <a:srgbClr val="FF0000"/>
                </a:solidFill>
              </a:rPr>
              <a:t> </a:t>
            </a:r>
            <a:endParaRPr lang="fr-FR" sz="2400" b="1" dirty="0" smtClean="0"/>
          </a:p>
          <a:p>
            <a:pPr rtl="0"/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 algn="r" rtl="0">
              <a:buAutoNum type="alphaLcParenR" startAt="2"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198</TotalTime>
  <Words>17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22</cp:revision>
  <dcterms:created xsi:type="dcterms:W3CDTF">2020-01-26T15:47:51Z</dcterms:created>
  <dcterms:modified xsi:type="dcterms:W3CDTF">2020-03-09T22:42:27Z</dcterms:modified>
</cp:coreProperties>
</file>