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(7)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825500"/>
            <a:ext cx="9994899" cy="4812281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 </a:t>
            </a:r>
            <a:r>
              <a:rPr lang="fr-FR" sz="2400" b="1" u="sng" dirty="0" smtClean="0"/>
              <a:t>3. Distinguer la fiction de la narration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La fiction plonge le lecteur dans un univers imaginaire. </a:t>
            </a:r>
            <a:r>
              <a:rPr lang="fr-FR" sz="2400" smtClean="0"/>
              <a:t>Elle peut produire un effet de réel (roman réaliste) ou un univers surréel (roman fantastique)</a:t>
            </a:r>
            <a:br>
              <a:rPr lang="fr-FR" sz="2400" smtClean="0"/>
            </a:br>
            <a:r>
              <a:rPr lang="fr-FR" sz="2400" smtClean="0"/>
              <a:t>La narration = séries de techniques narratives (point de vue, énonciation, etc.) + des choix d’écriture (temps, registre, figures de style, etc.)</a:t>
            </a:r>
            <a:br>
              <a:rPr lang="fr-FR" sz="2400" smtClean="0"/>
            </a:br>
            <a:endParaRPr lang="fr-FR" sz="2400" b="1" dirty="0" smtClean="0"/>
          </a:p>
          <a:p>
            <a:pPr marL="342900" indent="-342900" algn="just" rtl="0">
              <a:lnSpc>
                <a:spcPct val="150000"/>
              </a:lnSpc>
              <a:buFontTx/>
              <a:buChar char="-"/>
            </a:pP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xmlns="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21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11</cp:revision>
  <dcterms:created xsi:type="dcterms:W3CDTF">2020-01-26T15:47:51Z</dcterms:created>
  <dcterms:modified xsi:type="dcterms:W3CDTF">2020-03-09T22:35:39Z</dcterms:modified>
</cp:coreProperties>
</file>