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defrancais.net/mouvements-litteraires.php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رقم (5)</a:t>
            </a: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458" y="692332"/>
            <a:ext cx="10571842" cy="4945450"/>
          </a:xfrm>
        </p:spPr>
        <p:txBody>
          <a:bodyPr/>
          <a:lstStyle/>
          <a:p>
            <a:pPr marL="457200" indent="-457200" algn="just" rtl="0">
              <a:lnSpc>
                <a:spcPct val="150000"/>
              </a:lnSpc>
              <a:buClr>
                <a:srgbClr val="FF0000"/>
              </a:buClr>
            </a:pPr>
            <a:endParaRPr lang="fr-FR" b="1" dirty="0" smtClean="0"/>
          </a:p>
          <a:p>
            <a:pPr algn="just" rtl="0">
              <a:lnSpc>
                <a:spcPct val="150000"/>
              </a:lnSpc>
              <a:buClr>
                <a:schemeClr val="tx1"/>
              </a:buClr>
            </a:pPr>
            <a:endParaRPr lang="fr-FR" b="1" dirty="0" smtClean="0"/>
          </a:p>
          <a:p>
            <a:pPr marL="457200" indent="-457200" algn="just" rtl="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endParaRPr lang="fr-FR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79269" y="679270"/>
            <a:ext cx="96795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c. Par sa visée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roman cherche à divertir, à émouvoir, à captiver le lecteur.</a:t>
            </a:r>
            <a:br>
              <a:rPr lang="fr-FR" dirty="0" smtClean="0"/>
            </a:br>
            <a:r>
              <a:rPr lang="fr-FR" dirty="0" smtClean="0"/>
              <a:t>Il peut soutenir une morale ou un idéal ; il a une visée argumentative.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d. Par son contexte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roman s’inscrit parfois dans un </a:t>
            </a:r>
            <a:r>
              <a:rPr lang="fr-FR" dirty="0" smtClean="0">
                <a:hlinkClick r:id="rId2"/>
              </a:rPr>
              <a:t>mouvement littéraire</a:t>
            </a:r>
            <a:r>
              <a:rPr lang="fr-FR" dirty="0" smtClean="0"/>
              <a:t> :</a:t>
            </a:r>
            <a:br>
              <a:rPr lang="fr-FR" dirty="0" smtClean="0"/>
            </a:br>
            <a:r>
              <a:rPr lang="fr-FR" dirty="0" smtClean="0"/>
              <a:t>Le roman </a:t>
            </a:r>
            <a:r>
              <a:rPr lang="fr-FR" b="1" dirty="0" smtClean="0"/>
              <a:t>romantique</a:t>
            </a:r>
            <a:r>
              <a:rPr lang="fr-FR" dirty="0" smtClean="0"/>
              <a:t> : axé sur les émotions</a:t>
            </a:r>
            <a:br>
              <a:rPr lang="fr-FR" dirty="0" smtClean="0"/>
            </a:br>
            <a:r>
              <a:rPr lang="fr-FR" dirty="0" smtClean="0"/>
              <a:t>Le roman </a:t>
            </a:r>
            <a:r>
              <a:rPr lang="fr-FR" b="1" dirty="0" smtClean="0"/>
              <a:t>réaliste</a:t>
            </a:r>
            <a:r>
              <a:rPr lang="fr-FR" dirty="0" smtClean="0"/>
              <a:t> ou </a:t>
            </a:r>
            <a:r>
              <a:rPr lang="fr-FR" b="1" dirty="0" smtClean="0"/>
              <a:t>naturaliste</a:t>
            </a:r>
            <a:r>
              <a:rPr lang="fr-FR" dirty="0" smtClean="0"/>
              <a:t> : évoque les réalités du monde (Zola)</a:t>
            </a:r>
            <a:br>
              <a:rPr lang="fr-FR" dirty="0" smtClean="0"/>
            </a:br>
            <a:r>
              <a:rPr lang="fr-FR" dirty="0" smtClean="0"/>
              <a:t>Le </a:t>
            </a:r>
            <a:r>
              <a:rPr lang="fr-FR" b="1" dirty="0" smtClean="0"/>
              <a:t>nouveau roman </a:t>
            </a:r>
            <a:r>
              <a:rPr lang="fr-FR" dirty="0" smtClean="0"/>
              <a:t>: invente de nouvelles techniques narratives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e. Par son registre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roman fantastique est fondé sur la terreur et le doute</a:t>
            </a:r>
            <a:br>
              <a:rPr lang="fr-FR" dirty="0" smtClean="0"/>
            </a:br>
            <a:r>
              <a:rPr lang="fr-FR" dirty="0" smtClean="0"/>
              <a:t>Le roman didactique transmet un enseignement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775409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</TotalTime>
  <Words>17</Words>
  <Application>Microsoft Office PowerPoint</Application>
  <PresentationFormat>Custom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النصوص الروائية</vt:lpstr>
      <vt:lpstr>Slide 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13</cp:revision>
  <dcterms:created xsi:type="dcterms:W3CDTF">2020-01-26T15:47:51Z</dcterms:created>
  <dcterms:modified xsi:type="dcterms:W3CDTF">2020-03-09T22:20:52Z</dcterms:modified>
</cp:coreProperties>
</file>