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16</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latin typeface="Calibri" panose="020F0502020204030204" pitchFamily="34" charset="0"/>
                <a:ea typeface="Calibri" panose="020F0502020204030204" pitchFamily="34" charset="0"/>
                <a:cs typeface="Simplified Arabic" panose="02020603050405020304" pitchFamily="18" charset="-78"/>
              </a:rPr>
              <a:t>البنيوية والبنية الرمزية/ البنية الرمزية عند كلود ليفي شتراوس</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ارتبطت البنيوية في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بأعمال كلود ليفي شتراوس، مع ان أصولها ترجع الى فترات زمنية ابعد، خاصة في ظهور اللغويات ودراسات الحكايات الشعبية التي اعتمدت على المنهج البنيوي العشرينات من القرن الماضي. واعتمد ليفي شتراوس على مفهوم الإشارة والرمز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حيث يمكن التعرف على المعنى من خلال العلاقة بين الرموز او الإشارات. لكن بنيوية ليفي شتراوس أو ما يعرف بالأنثروبولوجيا البنيوية اضافت ابعاداً هامة جداً في دراسة الرموز من منظور جديد في نهاية الاربعينات والخمسينات والستينات من القرن الماضي.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انطلق ليفي شتراوس من موضوع جوهري يمثل محور كل أعماله، ويتمثل هذه الموضوع في العلاقة بين الطبيعة والثقافة. إذا انه نظر إلى هذه العلاقة على أنها تألف جوهر البحث الانثروبولوجي أو البنيوي، فقد نظر إلى الثقافة على أنها نسق من الإشارات والرموز ذات الدلات والمعاني المستترة التي لا يمكن الوصول اليها والتعرف عليها إلا من خلال المنهج البنيوي. وهذه المعاني اللاشعورية والعميقة والمستترة هي التي تقف وراء المعاني الظاهرة والسطحية المؤلفة لدى الافراد، وأن الوصول إلى تلك المعاني العميقة واللاشعورية والتي تؤلف جوهر الثقافة هي الهدف الذي يسعي اليه الانثروبولوجي البنيوي. وقد وصف بعض العلماء أهمية موضوع العلاقة بين الطبيعة والثقافة عند كلود ليفي شتراوس بأنها تشبه أهمية موضوع اللاشعور عند فرويد.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لم يستخدم ليفي شتراوس مفهوم البناء أو البنية على أساس من ان له علاقة مباشرة بالواقع التجريبي، كما فعل راد كلف براون، بل على أساس انه يرتبط بالنموذج الذي يأسسه الباحث بموجب ذلك الواقع. فتعريف البناء (أو البنية) هو نسق من العلاقات القائمة بين الوحدات أو الرموز المؤلفة له، وان أي تغيير في تلك العلاقات القائمة بين الوحدات ينجم عنه تغيير في البناء ككل. ويهدف المنهج البنيوي إلى الكشف عن العلاقة بين الرموز أو الوحدات أو الظواهر أكثر من اهتمامه بالرموز أو الوحدات أو الظواهر في حد ذاتها. ويقول ليفي شتراوس: "هناك وسيط بين الصور والتصورات، وبالتحديد الإشارة. فالإشارات يمكن أن تعرف بالطريقة التي قدمها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في حالة نوع معين من الإشارات اللغوية، أي على انها رابطة بين الصور والتصورات. وفي هذا الاتحاد الذي تحقق فان الصور والتصورات تلعب أدوار الدالة والمدلول على التوالي. ان الإشارة تشبه الصور من حيث هي كيانات مشخصه، لكنها تشبه التصورات في قوتها على المرجعية".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طبق كلود ليفي شتراوس المنهج اللغوي البنائي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400" dirty="0">
                <a:latin typeface="Calibri" panose="020F0502020204030204" pitchFamily="34" charset="0"/>
                <a:ea typeface="Calibri" panose="020F0502020204030204" pitchFamily="34" charset="0"/>
                <a:cs typeface="Simplified Arabic" panose="02020603050405020304" pitchFamily="18" charset="-78"/>
              </a:rPr>
              <a:t> مع بعض التوجهات من نظرية المعلومات، بالإضافة إلى الاستعانة ببعض المفاهيم والتصورات الاقتصادية خاصة تلك المتعلقة بعملية التبادل، وذلك لتحديد انساق الاتصال المتجانسة.</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r>
              <a:rPr lang="ar-IQ" sz="2400" dirty="0">
                <a:ea typeface="Calibri" panose="020F0502020204030204" pitchFamily="34" charset="0"/>
                <a:cs typeface="Simplified Arabic" panose="02020603050405020304" pitchFamily="18" charset="-78"/>
              </a:rPr>
              <a:t>في كتابة عن الاساطير يعالج كلود ليفي شتراوس المعنى على أنه نابع من العلاقات بين الرموز المؤلفة للأسطورة والتي تخضع للقوانين أو للمبادئ العامة تحكم التفكير الأسطوري ذاته. ولقد طور ليفي شتراوس عدداً من القضايا حول الاساطير من حيث اعتمادها على الرموز المشخصة. ويذهب إلى أن الأسطورة هي نسق من انساق الاتصال ونسق فكري يتصل فيها العقل بنفسه. وتعتمد الأسطورة على اساسين، فمن ناحية تعكس احداثاً واقعية أو تاريخية أو خيالية، وهذه الاحداث تقدم نماذج وامثله أو قصص رمزية، ومن ناحية ثانية يعتمد التفكير الأسطوري على عوامل ذهنية داخلية عضوية (طبيعية) من التذكر والانتباه وهذا ما جعل ليفي شتراوس يذهب إلى أن اختلاف الاساطير التي تدور حول موضوع معين داخل المجتمع الواحد او بين المجتمعات لا يرجع الى اختلاف البناء الاجتماعي لكل مجتمع،</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أو الاختلاف الأزمنة التي تحكي او تسرد فيها، بل الى العقل، فكل الاساطير تكشف عن بنية التفكير العام او العقل البشري. والاختلافات تفهم على انها تحولات او قلب او عكس او إعادة تعريف للموضوع بنفسه. وهنا نجد التركيز مرة أخرى على الثقافة بوصفها نسقاً رمزيا وعلى الطبيعة متمثلة في العقل البشري ذاته.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ان الشعوب البدائية التي تنتشر فيها الاساطير بصورة واضحة تفكر تماما مثلما يفكر المتحضرون أو أصحاب التفكير العلمي، لكن تلك الشعوب تستخدم الرموز بصورة مختلفة عن التفكير العلمي، بمعنى انها عند التفكير تستخدم رموزا مشخصة وموضوعات محسوسة. وبعبارة أخرى يغبرون عن أفكارهم من خلال رموز مشخصة وصور حسية مثل الطعام كما هو الحال في الني والمطبوخ، أو ظواهر طبيعية مثل النار الماء، والشمس والأرض، وهذا ما تؤكده البنيوية في تحليلها </a:t>
            </a:r>
            <a:r>
              <a:rPr lang="ar-IQ" sz="2800" dirty="0" err="1">
                <a:ea typeface="Calibri" panose="020F0502020204030204" pitchFamily="34" charset="0"/>
                <a:cs typeface="Simplified Arabic" panose="02020603050405020304" pitchFamily="18" charset="-78"/>
              </a:rPr>
              <a:t>للانساق</a:t>
            </a:r>
            <a:r>
              <a:rPr lang="ar-IQ" sz="2800" dirty="0">
                <a:ea typeface="Calibri" panose="020F0502020204030204" pitchFamily="34" charset="0"/>
                <a:cs typeface="Simplified Arabic" panose="02020603050405020304" pitchFamily="18" charset="-78"/>
              </a:rPr>
              <a:t> الرمزية مثل الاساطير </a:t>
            </a:r>
            <a:r>
              <a:rPr lang="ar-IQ" sz="2800" dirty="0" err="1">
                <a:ea typeface="Calibri" panose="020F0502020204030204" pitchFamily="34" charset="0"/>
                <a:cs typeface="Simplified Arabic" panose="02020603050405020304" pitchFamily="18" charset="-78"/>
              </a:rPr>
              <a:t>والطوطمية</a:t>
            </a:r>
            <a:r>
              <a:rPr lang="ar-IQ" sz="2800" dirty="0">
                <a:ea typeface="Calibri" panose="020F0502020204030204" pitchFamily="34" charset="0"/>
                <a:cs typeface="Simplified Arabic" panose="02020603050405020304" pitchFamily="18" charset="-78"/>
              </a:rPr>
              <a:t> والمحرمات.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اذ ان البناء العميق الذي يكمن فيه المعنى المستتر يمكن فهمه من خلال العلاقات القائمة بين الرموز او الموضوعات او الوحدات التي تأخذ شكل التفاعل الرمزي، او التقابل الثنائي. وطبقا لهذه الخاصية فان العقل او التفكير في كل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الأنساق</a:t>
            </a:r>
            <a:r>
              <a:rPr lang="ar-IQ" sz="2800" dirty="0">
                <a:latin typeface="Calibri" panose="020F0502020204030204" pitchFamily="34" charset="0"/>
                <a:ea typeface="Calibri" panose="020F0502020204030204" pitchFamily="34" charset="0"/>
                <a:cs typeface="Simplified Arabic" panose="02020603050405020304" pitchFamily="18" charset="-78"/>
              </a:rPr>
              <a:t> الرمزية يعمل من خلال علاقة التضاد او التقابل الثنائي الرمزي بين التصورات او الرموز ذات الدلالات المشخصة مثل الشمس والقمر، الرجل والمرآه، الذكر والانثى، الي والمطبوخ، الجاف والمبلل، النار والماء، ونحو ذلك. ويربط ليفي شتراوس هذه الاضداد الثنائية المشخصة والمجردة بصورة علية او سببية بالعمليات اللاشعورية العامة من التفكير والتي يتبعها العقل ويعتمد عليها.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TotalTime>
  <Words>824</Words>
  <Application>Microsoft Office PowerPoint</Application>
  <PresentationFormat>مخصص</PresentationFormat>
  <Paragraphs>14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cp:revision>
  <dcterms:created xsi:type="dcterms:W3CDTF">1980-01-01T20:09:53Z</dcterms:created>
  <dcterms:modified xsi:type="dcterms:W3CDTF">2020-03-01T20:52:33Z</dcterms:modified>
</cp:coreProperties>
</file>