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18</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البنيوية والبنية الرمزية/ النسق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بالرغم من الانتقادات الموجهة للبنيوية الرمزية، الا انها وجدت لها انصاراً بارزين دافعوا عنها واستخدموها بصورة مكثفة خاصة من قبل بعض رواد الانثروبولوجيا الرمزية في الولايات المتحدة الامريكية مثل ديفيد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فقد استخدم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تعريفاً للرموز يقترب إلى حد كبير من استخدام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وليفي شتراوس، وطبقاً لهذا التعريف فإن الرمز هو شيء يمثل أو يصور شيئاً آخر ليس نتيجة وجود علاقة ضرورية بينهما بل نتيجة علاقة تعسفية. وبعبارة أخرى الرمز هو شيء يمثل أو يحل محل شيء آخر لا تربطه به علاقات جوهرية أو ضرورية، بل أن العلاقة بين الرمز والمروز إلية علاقة تعسفية.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تأثر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أيضاً بأستاذه </a:t>
            </a:r>
            <a:r>
              <a:rPr lang="ar-IQ" sz="2800" dirty="0" err="1">
                <a:latin typeface="Calibri" panose="020F0502020204030204" pitchFamily="34" charset="0"/>
                <a:ea typeface="Calibri" panose="020F0502020204030204" pitchFamily="34" charset="0"/>
                <a:cs typeface="Simplified Arabic" panose="02020603050405020304" pitchFamily="18" charset="-78"/>
              </a:rPr>
              <a:t>تالكوت</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2800" dirty="0">
                <a:latin typeface="Calibri" panose="020F0502020204030204" pitchFamily="34" charset="0"/>
                <a:ea typeface="Calibri" panose="020F0502020204030204" pitchFamily="34" charset="0"/>
                <a:cs typeface="Simplified Arabic" panose="02020603050405020304" pitchFamily="18" charset="-78"/>
              </a:rPr>
              <a:t> لكنه لم يركز على مفهوم الفعل الاجتماعي بقدر تركيزه على الثقافة من حيث هي نسق من الرموز والمعاني. وحتى في تعريفة للثقافة لا يبتعد عن الاستخدام البنيوي لها. وطبقاً لتعريق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الثقافة هي نسق أو بناء رمزي يمكن فهمة من خلال العلاقة الموجودة بين العناصر أو الرموز المؤلفة له. ويتفق هذا التعريف مع مفهوم المنهج البنيوي الرمزي الذي يركز على العلاقات الداخلية بين عناصر النسق الرمزي بهدف تحديد الرموز المحورية والبناء العميق للنسق ككل. فالثقافة يجب ان تعالج أو تدرس في أطار التصورات والمصطلحات الخاصة بها ويجب إلا ترد إلى أي بعد آخر غير ثقافي.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ولقد عمل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بادئ ذي بدء على أن يميز بين أنماط السلوك التي يطلق عليها معايير والثقافة التي هي نسق من المعاني والرموز والمفهومات والتصورات التي تؤثر في الفعل، والتي يمكن دراستها في حد ذاتها. فالمعايير ترتبط بالسلوك والكيفية التي يجب أن يتحقق بها الفعل في مواقف معينة طبقاً لقيم معينة. بينما الثقافة تكون أعم وأشمل من المعايير وهي تتعلق بالمسلمات والمبادئ والتعريفات والمعاني والجوانب المعرفية. إن المعايير تخبر الفاعلين بما يجب عليهم أن يفعلوه، مثلاً في وجود الالهة وأرواح الاسلاف والكائنات البشرية بينما الثقافة تخبر الفاعلين عن ماهية الإلهة وارواح الاسلاف والكائنات البشرية. فمن خلال الرموز تقدم الثقافة معنى الوجود والاشياء أو العالم بشكل عام. وعلى هذا الأساس لا ينسب المعنى ببساطة إلى الواقع بل أن الواقع ذاته يكون مؤسساً ومبنياً بواسطة التصورات والمفاهيم والمعاني والثقافة.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فالمعايير تمثل الجانب القيمي الذي يتوسط بين الثقافة والفعل، وإذا كانت معايير السلوك تتضمن جوانب ثقافية معينة، فإن الثقافة بالأحرى – كما يقول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-يكون لها أولويه على دراسة أنماط الفعل أو السلوك. ومن ثم فإن الانثروبولوجي يجب أن يفصل الجوانب الثقافية الرمزي عن المعايير ويركز على الثقافة في حد ذاتها. وهذا ما فعله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اذ عزل النسق الرمزي وفصله عن الواقع الاجتماعي متمثلاً في أفعال وسلوك الافراد. وهذا ما أكده صراحة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دراسته للقرابة عن المجتمع الأمريكي، اذ يقول "أنني لست مهتماً بوصف الأنماط الفعلية للسلوك أو بما يفعله الناس بالواقع عندما يقومون بأدوارهم، أو بالأدوار التي يلعبها الناس، أو الترتيبات والتنظيمات العامة في فعل وسلوك السكان موضوع الدراسة... أنني أهتم بنسق الرموز والمعاني وليس بالوصف على أي مستوى".</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فالمعنى اذاً يعتمد على علاقة الإشارة أو الرمز بالإشارات أو الرموز الأخرى المؤلفة لنسق رمزي او ثقافي معين، بمعنى أن الإشارات والرموز لا تشير إلى واقع خارجي بل إلى علاقات مع إشارات ورموز أخرى داخل النسق. وهذا المفهوم يؤلف جوهر التحليل البنيوي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اذ ان عناصر الثقافة تكتسب معناها واهميتها من علاقة كل عنصر بالعناصر الأخرى المؤلفة لنسق قائم على التقابل الثنائي أو الاضداد الثنائية الرمزية. وطبق </a:t>
            </a:r>
            <a:r>
              <a:rPr lang="ar-IQ" sz="28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800" dirty="0">
                <a:latin typeface="Calibri" panose="020F0502020204030204" pitchFamily="34" charset="0"/>
                <a:ea typeface="Calibri" panose="020F0502020204030204" pitchFamily="34" charset="0"/>
                <a:cs typeface="Simplified Arabic" panose="02020603050405020304" pitchFamily="18" charset="-78"/>
              </a:rPr>
              <a:t> المنهج البنيوي بالمعنى السابق على دراسته لنسق القرابة في المجتمع الأمريكي، اذ ركز على مفهوم الثقافة لمبادئ وقواعد القرابة والاشكال الرمزية التي تنعكس فيها المعاني والدلالات المرتبطة بالرموز المستخدمة على أساس من علاقات قائمة بين تلك الرموز.</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ان الاسهام الذي قدمه ديفيد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تحليله الرمزي لنسق القرابة الأمريكي يتمثل في نجاحه في تحقيق تحول جوهري عن الدراسات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التقليدية التي ركزت ولفترة طويلة على المفهوم البنائي الوظيفي في معالجة موضوع القرابة. فقد 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بإبراز الجوانب الثقافية والرمزية في هذا النسق. لكن المشكلة التي تواجه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هي نفس المشكلة التي تواجه المنهج البنيوي، وبشكل عام وبالتحديد عزل الجوانب الثقافية أو الرمزية عن الجوانب الاجتماعية، وخاصة أفعال وسلوك الافراد. هذا بالإضافة إلى اغفال الجوانب الاقتصادية والتاريخية. واهتم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بالعلاقات الصورية الشكلية بين الرموز المحورية مغفلاً المضمون الاجتماعي واختلافه وتنوعه باختلاف وتنوع افراد المجتمع، من حيث العمر والجنس والمكانة الاجتماعية. أن مشكلة التحليل البنيوية للرموز القائم على تحديد المعنى من خلال العلاقات القائمة بين تلك الرموز يتمثل في انه يجعل الانسان نتاج الرمز أو الرموز وليس مبدعاً أو حاملاً للرموز. كما أن اغفال البعد التاريخي في التحليل البنيوي يتضمن ان الرموز ثابته لا تتغير، وهذا خلاف الواقع. وبعبارة أخرى لم يحل التحليل البنيوي الرمزي مشكلة ظهور الرموز ونموها وانتشارها وتغييرها وتغير معناها تبعاً لذلك التغيير، واقتصر على الكشف عن معناها من خلال علاقات شكلية ثابته بينها.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812</Words>
  <Application>Microsoft Office PowerPoint</Application>
  <PresentationFormat>مخصص</PresentationFormat>
  <Paragraphs>12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6</cp:revision>
  <dcterms:created xsi:type="dcterms:W3CDTF">1980-01-01T20:09:53Z</dcterms:created>
  <dcterms:modified xsi:type="dcterms:W3CDTF">2020-03-01T20:53:01Z</dcterms:modified>
</cp:coreProperties>
</file>