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المفاهيم </a:t>
            </a:r>
            <a:r>
              <a:rPr lang="ar-IQ" sz="3200" b="1" dirty="0" smtClean="0">
                <a:latin typeface="Arial" panose="020B0604020202020204" pitchFamily="34" charset="0"/>
                <a:cs typeface="Arial" panose="020B0604020202020204" pitchFamily="34" charset="0"/>
              </a:rPr>
              <a:t>والمصطلحات</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تشكل المفهومات الأركان الرئيسية في المشكلة، ولذلك فإن الباحث عندما يتجه لتحديد المفهومات فإنه يبلور مشكلة على نحو أدق، ويهيئ الأرض للانطلاق الى مراحل أخرى في بحثه. ويعرف المفهوم </a:t>
            </a:r>
            <a:r>
              <a:rPr lang="en-US" dirty="0"/>
              <a:t>Concept</a:t>
            </a:r>
            <a:r>
              <a:rPr lang="ar-IQ" dirty="0"/>
              <a:t> بأنه تجريد أو تشييد عقلي يعبر عن موضوع يعين حدوده أو خصائصه، وإذا يعين المفهوم حدود الموضوع فإنه يعرفه تعريفاً يسمى التعريف بالحد أي تحديد الحدود أو الصفات التي تصور الموضوع على حقيقته وتميزه في نفس الوقت، إما أذا عرفنا المفهوم بوصف خصائصه فإننا نختار طريقاً أخر للتعريف يسمى التعريف بالوصف ويتم من خلال تحديد الصفات العريضة اللازمة لكي يتميز الموضوع عما سواه من الموضوعات. وللمفاهيم وظائف مختلفة ومتعددة في البحث العلمي وهي الاتي: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أن الطريقة التي تعرف بها المفاهيم هي التي تحدد لنا فيما بعد الأدوات الملائمة والأطر النظرية الملائمة وكذلك التفسيرات والتنبؤات.</a:t>
            </a:r>
            <a:endParaRPr lang="en-US" dirty="0"/>
          </a:p>
          <a:p>
            <a:pPr lvl="0"/>
            <a:r>
              <a:rPr lang="ar-IQ" dirty="0"/>
              <a:t>إن تعريف المفاهيم ينقل تصورات الباحث ومعلوماته، كما أنها تعكس الطريقة التي ينظر بها الباحث إلى الأشياء، فمن خلال المفاهيم نستطيع أن ننظم العالم الخارجي ونستوعبه.</a:t>
            </a:r>
            <a:endParaRPr lang="en-US" dirty="0"/>
          </a:p>
          <a:p>
            <a:pPr lvl="0"/>
            <a:r>
              <a:rPr lang="ar-IQ" dirty="0"/>
              <a:t>تفتح المفاهيم طريقا نحو مزيد من الفهم للموضوع البحثي فهي المفاتيح التي تبدأ منها التعرف على مكونات الموضوع.</a:t>
            </a:r>
            <a:endParaRPr lang="en-US" dirty="0"/>
          </a:p>
          <a:p>
            <a:pPr lvl="0"/>
            <a:r>
              <a:rPr lang="ar-IQ" dirty="0"/>
              <a:t>كما تفيد المفاهيم في التصنيف والتعميم، فالمفاهيم هي التي تمكن البحث من أن يصنف مادته بل أن يجمع مادته وفقاً لنظام معين وأن يحلل هذه المادة وفقاً لنظام معين.</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وتجدر الإشارة الى ان الباحث يجب ان يكون دقيقا وواضحا في اختياره للمفهومات التي يتناولها بالتعريف في بحثه. وكثيرا ما نصادف في بحوثنا العربية موقفين:</a:t>
            </a:r>
            <a:endParaRPr lang="en-US" dirty="0"/>
          </a:p>
          <a:p>
            <a:r>
              <a:rPr lang="ar-IQ" dirty="0"/>
              <a:t>الأول: يعرف المفهومات الواردة في عنوان البحث: فاذا كان يدرس المشاركة السياسية بين الشباب، فإنه يعرف مفهوم المشاركة السياسية، ومفهوم الشباب.</a:t>
            </a:r>
            <a:endParaRPr lang="en-US" dirty="0"/>
          </a:p>
          <a:p>
            <a:r>
              <a:rPr lang="ar-IQ" dirty="0"/>
              <a:t>والثاني: يعرف المفهومات الواردة في عنوان البحث ومفهومات أخرى كأن يزيد في بحثه حول المشاركة السياسية للشباب، بأن يعرف الأحزاب السياسية، إذا أجري دراسته على الأحزاب او يعرف الانتخابات او غير ذلك من المفهومات.</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والواقع كما يشير الأستاذ الدكتور احمد زايد، أستاذ علم الاجتماع في جامعة القاهرة، والذي اعتمدنا مؤلفة (تصميم البحث الاجتماعي) كمصدر أساسي في جميع محاضراتنا. الواقع ان كلا الطريقتين ليس على صواب. فوفقاً لمبدأ اللياقة المنهجية (ونقصد به ملائمة كل خطوة للخطوات الأخرى في البحث العلمي) فإننا يجب ان نعرف المفهومات التي تفيدنا افادة فعلية في عملية البحث الاجتماعي.</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000" dirty="0" smtClean="0"/>
              <a:t>المحاضرة القادمة</a:t>
            </a:r>
            <a:br>
              <a:rPr lang="ar-IQ" sz="2000" dirty="0" smtClean="0"/>
            </a:br>
            <a:r>
              <a:rPr lang="ar-IQ" sz="2000" dirty="0" smtClean="0"/>
              <a:t>تحديد الفروض</a:t>
            </a:r>
            <a:endParaRPr lang="ar-IQ" sz="2000" dirty="0"/>
          </a:p>
        </p:txBody>
      </p:sp>
      <p:sp>
        <p:nvSpPr>
          <p:cNvPr id="3" name="Content Placeholder 2"/>
          <p:cNvSpPr>
            <a:spLocks noGrp="1"/>
          </p:cNvSpPr>
          <p:nvPr>
            <p:ph type="subTitle" idx="1"/>
          </p:nvPr>
        </p:nvSpPr>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TotalTime>
  <Words>403</Words>
  <Application>Microsoft Office PowerPoint</Application>
  <PresentationFormat>مخصص</PresentationFormat>
  <Paragraphs>17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تحديد الفروض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40</cp:revision>
  <dcterms:created xsi:type="dcterms:W3CDTF">1980-01-01T20:09:53Z</dcterms:created>
  <dcterms:modified xsi:type="dcterms:W3CDTF">2020-02-29T19:50:40Z</dcterms:modified>
</cp:coreProperties>
</file>