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مناهج 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sz="1800" dirty="0"/>
              <a:t>ان المتتبع لتاريخ الفكر الانثروبولوجي يجد تنوع واختلاف مناهج البحث وتعددها، وهذا راجع الى أسباب متعددة، منها اختلاف اهتمامات الباحثين في ميدان الانثروبولوجيا، وقبله المراحل التاريخية لتطور الانثروبولوجيا والعمل على تحديد موضوعها، واهم الغايات العلمية المرجوة من وراء دراسة هذا العلم، إضافة الى تأثر الفكر السوسيولوجي والانثروبولوجي بالتيارات الفكرية الكبرى من مرحلة زمنية الى أخرى. في العلوم الإنسانية بشكل عام تتعدد وتتنوع مناهج البحث، وهناك الكثير من المناهج تشترك فيها اغلب العلوم الإنسانية، ولكن هناك مناهج يمكن أن تكون ماركة مسجلة لهذا العلم أو ذاك، وفي الانثروبولوجيا التطبيقية توجد بعض المناهج تشترك بها مع بقية العلوم الإنسانية، وهناك بعض المناهج تستخدم في بعض فروعها حصراً، خصوصاً اذ ما عرفنا أن هناك الكثير من الدراسات الانثروبولوجية بحاجة إلى إقامة في مجتمع الدراسة، وهذه الإقامة حددها بعض علماء الانثروبولوجيا بين ستة أشهر إلى سنة كاملة، وذلك لكي يلاحظ الباحث المقيم جميع التغيرات التي تحدث في هذا المجتمع وفي جميع فصول السنة. وسيتم عرض بعض المناهج، وهي:</a:t>
            </a:r>
            <a:endParaRPr lang="en-US" sz="1800"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المنهج الاثنوجرافي</a:t>
            </a:r>
            <a:r>
              <a:rPr lang="ar-IQ" dirty="0"/>
              <a:t>: باستخدام المنهج </a:t>
            </a:r>
            <a:r>
              <a:rPr lang="ar-IQ" dirty="0" err="1"/>
              <a:t>الاثنوغرافي</a:t>
            </a:r>
            <a:r>
              <a:rPr lang="ar-IQ" dirty="0"/>
              <a:t> يقوم الباحث بالنزول إلى ميدان الدراسة والاتصال بالأفراد والإقامة بينهم لمدة قد تطول حسب الهدف من البحث، وفي هذا المجال يرى </a:t>
            </a:r>
            <a:r>
              <a:rPr lang="ar-IQ" dirty="0" err="1"/>
              <a:t>ايفانز</a:t>
            </a:r>
            <a:r>
              <a:rPr lang="ar-IQ" dirty="0"/>
              <a:t> بريتشارد أنه يجب على الباحث الانثروبولوجي أن لا تقل مدة إقامته في مجتمع البحث عن سنة كاملة وذلك لتعلم اللغة المحلية حتى إجادتها وكذلك تعلم ماذا تعني الأنماط والشعائر والطقوس السائدة في مجتمع الدراسة، ومن ابرز الدراسات </a:t>
            </a:r>
            <a:r>
              <a:rPr lang="ar-IQ" dirty="0" err="1"/>
              <a:t>الاثنوغرافيه</a:t>
            </a:r>
            <a:r>
              <a:rPr lang="ar-IQ" dirty="0"/>
              <a:t> هي دراسة راد كلف براون لجزر </a:t>
            </a:r>
            <a:r>
              <a:rPr lang="ar-IQ" dirty="0" err="1"/>
              <a:t>الاندمان</a:t>
            </a:r>
            <a:r>
              <a:rPr lang="ar-IQ" dirty="0"/>
              <a:t> الواقعة في شمال المحيط الهندي، وكذلك دراسة </a:t>
            </a:r>
            <a:r>
              <a:rPr lang="ar-IQ" dirty="0" err="1"/>
              <a:t>مالينوفسكي</a:t>
            </a:r>
            <a:r>
              <a:rPr lang="ar-IQ" dirty="0"/>
              <a:t> لجزر </a:t>
            </a:r>
            <a:r>
              <a:rPr lang="ar-IQ" dirty="0" err="1"/>
              <a:t>التروبرياند</a:t>
            </a:r>
            <a:r>
              <a:rPr lang="ar-IQ" dirty="0"/>
              <a:t> التي تقع في ماليزيا، وكان </a:t>
            </a:r>
            <a:r>
              <a:rPr lang="ar-IQ" dirty="0" err="1"/>
              <a:t>مالينوفسكي</a:t>
            </a:r>
            <a:r>
              <a:rPr lang="ar-IQ" dirty="0"/>
              <a:t> أول من استخدم في دراسته لغة الأهالي أنفسهم وعاش بينهم مدة أربع سنوات حيث تقمص نظمهم وطقوسهم وشعائرهم الخاصة. وتعتمد الدراسات </a:t>
            </a:r>
            <a:r>
              <a:rPr lang="ar-IQ" dirty="0" err="1"/>
              <a:t>الاثنوغرافية</a:t>
            </a:r>
            <a:r>
              <a:rPr lang="ar-IQ" dirty="0"/>
              <a:t> على الملاحظة العلمية وتخضع الملاحظة </a:t>
            </a:r>
            <a:r>
              <a:rPr lang="ar-IQ" dirty="0" err="1"/>
              <a:t>الاثنوغرافية</a:t>
            </a:r>
            <a:r>
              <a:rPr lang="ar-IQ" dirty="0"/>
              <a:t> إلى شكلين أساسيين وهما </a:t>
            </a:r>
            <a:r>
              <a:rPr lang="ar-IQ" dirty="0" err="1"/>
              <a:t>المونوغرافيا</a:t>
            </a:r>
            <a:r>
              <a:rPr lang="ar-IQ" dirty="0"/>
              <a:t> الطريقة المباشرة، والطريقة غير المباشرة.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المنهج </a:t>
            </a:r>
            <a:r>
              <a:rPr lang="ar-IQ" b="1" dirty="0" err="1"/>
              <a:t>الجينالوجي</a:t>
            </a:r>
            <a:r>
              <a:rPr lang="ar-IQ" dirty="0"/>
              <a:t>: تحتل دراسة القرابة سواء في العشيرة أو القبيلة أو في العوائل الكبيرة الممتدة أهمية كبيرة في بعض الدراسات والبحوث الانثروبولوجية. والتحليل القرابي يعتبر من أهم وسائل اختيار السلوك البشري عن طريق الممارسات </a:t>
            </a:r>
            <a:r>
              <a:rPr lang="ar-IQ" dirty="0" err="1"/>
              <a:t>القرابية</a:t>
            </a:r>
            <a:r>
              <a:rPr lang="ar-IQ" dirty="0"/>
              <a:t>، وتعتمد هذه الممارسات على النظرة لتطور الثقافة الإنسانية وينطوي فهم السلوك القرابي على فائدة لا يقدر مداها بالنسبة للباحث الانثروبولوجي في دراسته الحقلية في هذا المجال.</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المنهج المقارن</a:t>
            </a:r>
            <a:r>
              <a:rPr lang="ar-IQ" dirty="0"/>
              <a:t>: يساعد الباحث على اكتشاف الخصائص الكلية للمشكلات في ماضيها وحاضرها ومستقبلها عن طريق إبراز الصفات المتشابهة والمختلفة بين ظاهرتين أو مشكلتين أو مجتمعين أو أكثر ومعرفة درجة تطور وتقهقر أو تغير أسباب هذه المشكلات عبر الزمن وإزاء المهام المنهجية يلجأ الباحث إلى طرائق عدة في بحثه عن أهدافه من خلال استخدامه لهذا المنهج منها:</a:t>
            </a:r>
            <a:endParaRPr lang="en-US" dirty="0"/>
          </a:p>
          <a:p>
            <a:pPr lvl="0"/>
            <a:r>
              <a:rPr lang="ar-IQ" dirty="0"/>
              <a:t>مقارنة وحدات إنسانية كبيرة الحجم أو بعيدة المدى مع بعضها.</a:t>
            </a:r>
            <a:endParaRPr lang="en-US" dirty="0"/>
          </a:p>
          <a:p>
            <a:pPr lvl="0"/>
            <a:r>
              <a:rPr lang="ar-IQ" dirty="0"/>
              <a:t>مقارنة وحدان إنسانية صغيرة الحجم أو قريبة المدى مع بعضها.</a:t>
            </a:r>
            <a:endParaRPr lang="en-US" dirty="0"/>
          </a:p>
          <a:p>
            <a:pPr lvl="0"/>
            <a:r>
              <a:rPr lang="ar-IQ" dirty="0"/>
              <a:t>مقارنة وحدات إنسانية كبيرة الحجم مع وحدات صغيرة الحجم.</a:t>
            </a:r>
            <a:endParaRPr lang="en-US" dirty="0"/>
          </a:p>
          <a:p>
            <a:pPr lvl="0"/>
            <a:r>
              <a:rPr lang="ar-IQ" dirty="0"/>
              <a:t>مجتمعات إنسانية مع مجتمعات حيوانية إذا تطلب الأمر ذلك</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2" y="1409700"/>
            <a:ext cx="8534400" cy="4584699"/>
          </a:xfrm>
        </p:spPr>
        <p:txBody>
          <a:bodyPr>
            <a:normAutofit/>
          </a:bodyPr>
          <a:lstStyle/>
          <a:p>
            <a:pPr algn="r"/>
            <a:r>
              <a:rPr lang="ar-IQ" sz="2000" b="1" dirty="0"/>
              <a:t>منهج الفهم الذاتي:</a:t>
            </a:r>
            <a:r>
              <a:rPr lang="ar-IQ" sz="2000" dirty="0"/>
              <a:t> يهدف منهج الفهم الذاتي في الفكر الانثروبولوجي للتوصل إلى الطريقة التي ينظم بها الأفراد ثقافتهم وطريقتهم في استخدام هذه الثقافة، ويندرج الفهم الذاتي في الفكر الانثروبولوجي تحت مسمى المدخل المعرفي، ويسعى هذا المدخل إلى فهم تصورات الفرد عن العالم والمحيط الذي يحيا فيه، وكيفية تشكل هذه التصورات، ومن خلال المدخل المعرفي فالإفراد الذين لهم ثقافة واحده مشتركة بالضرورة لهم نسق معرفي موحد يعمل على تنظيم مشاعر وسلوك الأفراد ويسعى الباحث الانثروبولوجي من خلال المدخل المعرفي إلى محاولة معرفة تصنيف الأفراد وكيف يقومون بهذا التصنيف وكيف يستدل الباحث الانثروبولوجي على العمليات العقلية؟ غير أن الأشكال المطروحة أمام الباحث الانثروبولوجي هو اختلاف مشاهداته وإدراكه لجوانب من الثقافة </a:t>
            </a:r>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68</TotalTime>
  <Words>613</Words>
  <Application>Microsoft Office PowerPoint</Application>
  <PresentationFormat>مخصص</PresentationFormat>
  <Paragraphs>15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منهج الفهم الذاتي: يهدف منهج الفهم الذاتي في الفكر الانثروبولوجي للتوصل إلى الطريقة التي ينظم بها الأفراد ثقافتهم وطريقتهم في استخدام هذه الثقافة، ويندرج الفهم الذاتي في الفكر الانثروبولوجي تحت مسمى المدخل المعرفي، ويسعى هذا المدخل إلى فهم تصورات الفرد عن العالم والمحيط الذي يحيا فيه، وكيفية تشكل هذه التصورات، ومن خلال المدخل المعرفي فالإفراد الذين لهم ثقافة واحده مشتركة بالضرورة لهم نسق معرفي موحد يعمل على تنظيم مشاعر وسلوك الأفراد ويسعى الباحث الانثروبولوجي من خلال المدخل المعرفي إلى محاولة معرفة تصنيف الأفراد وكيف يقومون بهذا التصنيف وكيف يستدل الباحث الانثروبولوجي على العمليات العقلية؟ غير أن الأشكال المطروحة أمام الباحث الانثروبولوجي هو اختلاف مشاهداته وإدراكه لجوانب من الثقافة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64</cp:revision>
  <dcterms:created xsi:type="dcterms:W3CDTF">1980-01-01T20:09:53Z</dcterms:created>
  <dcterms:modified xsi:type="dcterms:W3CDTF">2019-09-24T16:11:44Z</dcterms:modified>
</cp:coreProperties>
</file>