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6D1-4ABA-4FDF-9678-BB75F7AF76F8}" type="datetimeFigureOut">
              <a:rPr lang="ar-IQ" smtClean="0"/>
              <a:t>16/06/1436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6F3-BAD6-4025-9868-1AD55877F6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810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6D1-4ABA-4FDF-9678-BB75F7AF76F8}" type="datetimeFigureOut">
              <a:rPr lang="ar-IQ" smtClean="0"/>
              <a:t>16/06/1436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6F3-BAD6-4025-9868-1AD55877F6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308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6D1-4ABA-4FDF-9678-BB75F7AF76F8}" type="datetimeFigureOut">
              <a:rPr lang="ar-IQ" smtClean="0"/>
              <a:t>16/06/1436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6F3-BAD6-4025-9868-1AD55877F6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909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6D1-4ABA-4FDF-9678-BB75F7AF76F8}" type="datetimeFigureOut">
              <a:rPr lang="ar-IQ" smtClean="0"/>
              <a:t>16/06/1436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6F3-BAD6-4025-9868-1AD55877F6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41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6D1-4ABA-4FDF-9678-BB75F7AF76F8}" type="datetimeFigureOut">
              <a:rPr lang="ar-IQ" smtClean="0"/>
              <a:t>16/06/1436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6F3-BAD6-4025-9868-1AD55877F6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491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6D1-4ABA-4FDF-9678-BB75F7AF76F8}" type="datetimeFigureOut">
              <a:rPr lang="ar-IQ" smtClean="0"/>
              <a:t>16/06/1436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6F3-BAD6-4025-9868-1AD55877F6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982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6D1-4ABA-4FDF-9678-BB75F7AF76F8}" type="datetimeFigureOut">
              <a:rPr lang="ar-IQ" smtClean="0"/>
              <a:t>16/06/1436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6F3-BAD6-4025-9868-1AD55877F6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771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6D1-4ABA-4FDF-9678-BB75F7AF76F8}" type="datetimeFigureOut">
              <a:rPr lang="ar-IQ" smtClean="0"/>
              <a:t>16/06/1436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6F3-BAD6-4025-9868-1AD55877F6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18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6D1-4ABA-4FDF-9678-BB75F7AF76F8}" type="datetimeFigureOut">
              <a:rPr lang="ar-IQ" smtClean="0"/>
              <a:t>16/06/1436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6F3-BAD6-4025-9868-1AD55877F6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688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6D1-4ABA-4FDF-9678-BB75F7AF76F8}" type="datetimeFigureOut">
              <a:rPr lang="ar-IQ" smtClean="0"/>
              <a:t>16/06/1436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6F3-BAD6-4025-9868-1AD55877F6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286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6D1-4ABA-4FDF-9678-BB75F7AF76F8}" type="datetimeFigureOut">
              <a:rPr lang="ar-IQ" smtClean="0"/>
              <a:t>16/06/1436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66F3-BAD6-4025-9868-1AD55877F6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737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46D1-4ABA-4FDF-9678-BB75F7AF76F8}" type="datetimeFigureOut">
              <a:rPr lang="ar-IQ" smtClean="0"/>
              <a:t>16/06/1436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66F3-BAD6-4025-9868-1AD55877F6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182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Battle of the Cowshed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b="1" dirty="0" smtClean="0">
                <a:solidFill>
                  <a:schemeClr val="tx1"/>
                </a:solidFill>
              </a:rPr>
              <a:t>The Humans Vs. the Animals</a:t>
            </a:r>
          </a:p>
          <a:p>
            <a:pPr rtl="0"/>
            <a:r>
              <a:rPr lang="en-US" b="1" dirty="0" smtClean="0">
                <a:solidFill>
                  <a:schemeClr val="tx1"/>
                </a:solidFill>
              </a:rPr>
              <a:t>The Fictional Vs. the Historical Battle</a:t>
            </a:r>
            <a:endParaRPr lang="ar-IQ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7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Thank You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2020094"/>
            <a:ext cx="5648325" cy="3686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143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Battle of the Cowshed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988840"/>
            <a:ext cx="3536064" cy="413732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9"/>
            <a:ext cx="3672408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363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Historical Battle</a:t>
            </a:r>
            <a:endParaRPr lang="ar-IQ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5"/>
            <a:ext cx="3754760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744416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249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Russian Civil War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240360" cy="3456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384376" cy="3600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837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chemeClr val="tx1"/>
                </a:solidFill>
              </a:rPr>
              <a:t>The Battle as Part of the propaganda War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456384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58" y="1772815"/>
            <a:ext cx="3279683" cy="39604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568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dirty="0" smtClean="0"/>
              <a:t>The Animals emerge victorious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240360" cy="3384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3600400" cy="3312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513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Two fictional and Historical Battle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884240" cy="38884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312368" cy="3816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43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Snowball the leader and the final victory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125861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2968947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196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Russian Civil War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456384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74" y="1844825"/>
            <a:ext cx="3404852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7379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61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Battle of the Cowshed</vt:lpstr>
      <vt:lpstr>The Battle of the Cowshed</vt:lpstr>
      <vt:lpstr>The Historical Battle</vt:lpstr>
      <vt:lpstr>The Russian Civil War</vt:lpstr>
      <vt:lpstr>The Battle as Part of the propaganda War</vt:lpstr>
      <vt:lpstr>The Animals emerge victorious</vt:lpstr>
      <vt:lpstr>The Two fictional and Historical Battle</vt:lpstr>
      <vt:lpstr>Snowball the leader and the final victory</vt:lpstr>
      <vt:lpstr>The Russian Civil War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Battle of the Cowshed</dc:title>
  <dc:creator>hp</dc:creator>
  <cp:lastModifiedBy>hp</cp:lastModifiedBy>
  <cp:revision>2</cp:revision>
  <dcterms:created xsi:type="dcterms:W3CDTF">2015-04-05T18:23:35Z</dcterms:created>
  <dcterms:modified xsi:type="dcterms:W3CDTF">2015-04-05T18:41:54Z</dcterms:modified>
</cp:coreProperties>
</file>