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115" r:id="rId1"/>
  </p:sldMasterIdLst>
  <p:sldIdLst>
    <p:sldId id="256" r:id="rId2"/>
    <p:sldId id="257" r:id="rId3"/>
    <p:sldId id="258" r:id="rId4"/>
    <p:sldId id="259" r:id="rId5"/>
    <p:sldId id="260" r:id="rId6"/>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013" autoAdjust="0"/>
    <p:restoredTop sz="94660"/>
  </p:normalViewPr>
  <p:slideViewPr>
    <p:cSldViewPr snapToGrid="0">
      <p:cViewPr varScale="1">
        <p:scale>
          <a:sx n="74" d="100"/>
          <a:sy n="74" d="100"/>
        </p:scale>
        <p:origin x="-540" y="-90"/>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5" Type="http://schemas.openxmlformats.org/officeDocument/2006/relationships/slide" Target="slides/slide4.xml"/><Relationship Id="rId10"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شريحة عنوان">
    <p:spTree>
      <p:nvGrpSpPr>
        <p:cNvPr id="1" name=""/>
        <p:cNvGrpSpPr/>
        <p:nvPr/>
      </p:nvGrpSpPr>
      <p:grpSpPr>
        <a:xfrm>
          <a:off x="0" y="0"/>
          <a:ext cx="0" cy="0"/>
          <a:chOff x="0" y="0"/>
          <a:chExt cx="0" cy="0"/>
        </a:xfrm>
      </p:grpSpPr>
      <p:grpSp>
        <p:nvGrpSpPr>
          <p:cNvPr id="7" name="Group 6"/>
          <p:cNvGrpSpPr/>
          <p:nvPr/>
        </p:nvGrpSpPr>
        <p:grpSpPr>
          <a:xfrm>
            <a:off x="-16934" y="0"/>
            <a:ext cx="12231160" cy="6856214"/>
            <a:chOff x="-16934" y="0"/>
            <a:chExt cx="12231160" cy="6856214"/>
          </a:xfrm>
        </p:grpSpPr>
        <p:pic>
          <p:nvPicPr>
            <p:cNvPr id="16" name="Picture 15" descr="HD-PanelTitleR1.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6" name="Rectangle 25"/>
            <p:cNvSpPr/>
            <p:nvPr/>
          </p:nvSpPr>
          <p:spPr>
            <a:xfrm>
              <a:off x="2328332" y="1540931"/>
              <a:ext cx="7543802" cy="3835401"/>
            </a:xfrm>
            <a:prstGeom prst="rect">
              <a:avLst/>
            </a:prstGeom>
            <a:noFill/>
            <a:ln w="15875">
              <a:miter lim="800000"/>
            </a:ln>
          </p:spPr>
          <p:style>
            <a:lnRef idx="1">
              <a:schemeClr val="accent1"/>
            </a:lnRef>
            <a:fillRef idx="3">
              <a:schemeClr val="accent1"/>
            </a:fillRef>
            <a:effectRef idx="2">
              <a:schemeClr val="accent1"/>
            </a:effectRef>
            <a:fontRef idx="minor">
              <a:schemeClr val="lt1"/>
            </a:fontRef>
          </p:style>
        </p:sp>
        <p:pic>
          <p:nvPicPr>
            <p:cNvPr id="17" name="Picture 16"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16934" y="3147609"/>
              <a:ext cx="2478024" cy="612648"/>
            </a:xfrm>
            <a:prstGeom prst="rect">
              <a:avLst/>
            </a:prstGeom>
          </p:spPr>
        </p:pic>
        <p:pic>
          <p:nvPicPr>
            <p:cNvPr id="20" name="Picture 19"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9736202" y="3147609"/>
              <a:ext cx="2478024" cy="612648"/>
            </a:xfrm>
            <a:prstGeom prst="rect">
              <a:avLst/>
            </a:prstGeom>
          </p:spPr>
        </p:pic>
      </p:grpSp>
      <p:sp>
        <p:nvSpPr>
          <p:cNvPr id="2" name="Title 1"/>
          <p:cNvSpPr>
            <a:spLocks noGrp="1"/>
          </p:cNvSpPr>
          <p:nvPr>
            <p:ph type="ctrTitle"/>
          </p:nvPr>
        </p:nvSpPr>
        <p:spPr>
          <a:xfrm>
            <a:off x="2692398" y="1871131"/>
            <a:ext cx="6815669" cy="1515533"/>
          </a:xfrm>
        </p:spPr>
        <p:txBody>
          <a:bodyPr anchor="b">
            <a:noAutofit/>
          </a:bodyPr>
          <a:lstStyle>
            <a:lvl1pPr algn="ctr">
              <a:defRPr sz="5400">
                <a:effectLst/>
              </a:defRPr>
            </a:lvl1pPr>
          </a:lstStyle>
          <a:p>
            <a:r>
              <a:rPr lang="ar-SA" smtClean="0"/>
              <a:t>انقر لتحرير نمط العنوان الرئيسي</a:t>
            </a:r>
            <a:endParaRPr lang="en-US" dirty="0"/>
          </a:p>
        </p:txBody>
      </p:sp>
      <p:sp>
        <p:nvSpPr>
          <p:cNvPr id="3" name="Subtitle 2"/>
          <p:cNvSpPr>
            <a:spLocks noGrp="1"/>
          </p:cNvSpPr>
          <p:nvPr>
            <p:ph type="subTitle" idx="1"/>
          </p:nvPr>
        </p:nvSpPr>
        <p:spPr>
          <a:xfrm>
            <a:off x="2692398" y="3657597"/>
            <a:ext cx="6815669" cy="1320802"/>
          </a:xfrm>
        </p:spPr>
        <p:txBody>
          <a:bodyPr anchor="t">
            <a:normAutofit/>
          </a:bodyPr>
          <a:lstStyle>
            <a:lvl1pPr marL="0" indent="0" algn="ctr">
              <a:buNone/>
              <a:defRPr sz="21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ar-SA" smtClean="0"/>
              <a:t>انقر لتحرير نمط العنوان الثانوي الرئيسي</a:t>
            </a:r>
            <a:endParaRPr lang="en-US" dirty="0"/>
          </a:p>
        </p:txBody>
      </p:sp>
      <p:sp>
        <p:nvSpPr>
          <p:cNvPr id="4" name="Date Placeholder 3"/>
          <p:cNvSpPr>
            <a:spLocks noGrp="1"/>
          </p:cNvSpPr>
          <p:nvPr>
            <p:ph type="dt" sz="half" idx="10"/>
          </p:nvPr>
        </p:nvSpPr>
        <p:spPr>
          <a:xfrm>
            <a:off x="7983232" y="5037663"/>
            <a:ext cx="897467" cy="279400"/>
          </a:xfrm>
        </p:spPr>
        <p:txBody>
          <a:bodyPr/>
          <a:lstStyle/>
          <a:p>
            <a:fld id="{837F5998-810B-4EC1-A923-EC79675A8282}" type="datetimeFigureOut">
              <a:rPr lang="en-US" smtClean="0"/>
              <a:t>2/21/2020</a:t>
            </a:fld>
            <a:endParaRPr lang="en-US"/>
          </a:p>
        </p:txBody>
      </p:sp>
      <p:sp>
        <p:nvSpPr>
          <p:cNvPr id="5" name="Footer Placeholder 4"/>
          <p:cNvSpPr>
            <a:spLocks noGrp="1"/>
          </p:cNvSpPr>
          <p:nvPr>
            <p:ph type="ftr" sz="quarter" idx="11"/>
          </p:nvPr>
        </p:nvSpPr>
        <p:spPr>
          <a:xfrm>
            <a:off x="2692397" y="5037663"/>
            <a:ext cx="5214635" cy="279400"/>
          </a:xfrm>
        </p:spPr>
        <p:txBody>
          <a:bodyPr/>
          <a:lstStyle/>
          <a:p>
            <a:endParaRPr lang="en-US"/>
          </a:p>
        </p:txBody>
      </p:sp>
      <p:sp>
        <p:nvSpPr>
          <p:cNvPr id="6" name="Slide Number Placeholder 5"/>
          <p:cNvSpPr>
            <a:spLocks noGrp="1"/>
          </p:cNvSpPr>
          <p:nvPr>
            <p:ph type="sldNum" sz="quarter" idx="12"/>
          </p:nvPr>
        </p:nvSpPr>
        <p:spPr>
          <a:xfrm>
            <a:off x="8956900" y="5037663"/>
            <a:ext cx="551167" cy="279400"/>
          </a:xfrm>
        </p:spPr>
        <p:txBody>
          <a:bodyPr/>
          <a:lstStyle/>
          <a:p>
            <a:fld id="{38B10270-9D0C-4598-8DC1-A0D55AFF91A3}" type="slidenum">
              <a:rPr lang="en-US" smtClean="0"/>
              <a:t>‹#›</a:t>
            </a:fld>
            <a:endParaRPr lang="en-US"/>
          </a:p>
        </p:txBody>
      </p:sp>
      <p:cxnSp>
        <p:nvCxnSpPr>
          <p:cNvPr id="15" name="Straight Connector 14"/>
          <p:cNvCxnSpPr/>
          <p:nvPr/>
        </p:nvCxnSpPr>
        <p:spPr>
          <a:xfrm>
            <a:off x="2692399" y="3522131"/>
            <a:ext cx="6815668" cy="0"/>
          </a:xfrm>
          <a:prstGeom prst="line">
            <a:avLst/>
          </a:prstGeom>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58729264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صورة بانورامية مع تسمية توضيحية">
    <p:spTree>
      <p:nvGrpSpPr>
        <p:cNvPr id="1" name=""/>
        <p:cNvGrpSpPr/>
        <p:nvPr/>
      </p:nvGrpSpPr>
      <p:grpSpPr>
        <a:xfrm>
          <a:off x="0" y="0"/>
          <a:ext cx="0" cy="0"/>
          <a:chOff x="0" y="0"/>
          <a:chExt cx="0" cy="0"/>
        </a:xfrm>
      </p:grpSpPr>
      <p:sp>
        <p:nvSpPr>
          <p:cNvPr id="2" name="Title 1"/>
          <p:cNvSpPr>
            <a:spLocks noGrp="1"/>
          </p:cNvSpPr>
          <p:nvPr>
            <p:ph type="title"/>
          </p:nvPr>
        </p:nvSpPr>
        <p:spPr>
          <a:xfrm>
            <a:off x="1295401" y="4815415"/>
            <a:ext cx="9609666" cy="566738"/>
          </a:xfrm>
        </p:spPr>
        <p:txBody>
          <a:bodyPr anchor="b">
            <a:normAutofit/>
          </a:bodyPr>
          <a:lstStyle>
            <a:lvl1pPr algn="ctr">
              <a:defRPr sz="2400" b="0"/>
            </a:lvl1pPr>
          </a:lstStyle>
          <a:p>
            <a:r>
              <a:rPr lang="ar-SA" smtClean="0"/>
              <a:t>انقر لتحرير نمط العنوان الرئيسي</a:t>
            </a:r>
            <a:endParaRPr lang="en-US" dirty="0"/>
          </a:p>
        </p:txBody>
      </p:sp>
      <p:sp>
        <p:nvSpPr>
          <p:cNvPr id="3" name="Picture Placeholder 2"/>
          <p:cNvSpPr>
            <a:spLocks noGrp="1" noChangeAspect="1"/>
          </p:cNvSpPr>
          <p:nvPr>
            <p:ph type="pic" idx="1"/>
          </p:nvPr>
        </p:nvSpPr>
        <p:spPr>
          <a:xfrm>
            <a:off x="1041427" y="1041399"/>
            <a:ext cx="10105972" cy="3335869"/>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ar-SA" smtClean="0"/>
              <a:t>انقر فوق الأيقونة لإضافة صورة</a:t>
            </a:r>
            <a:endParaRPr lang="en-US" dirty="0"/>
          </a:p>
        </p:txBody>
      </p:sp>
      <p:sp>
        <p:nvSpPr>
          <p:cNvPr id="4" name="Text Placeholder 3"/>
          <p:cNvSpPr>
            <a:spLocks noGrp="1"/>
          </p:cNvSpPr>
          <p:nvPr>
            <p:ph type="body" sz="half" idx="2"/>
          </p:nvPr>
        </p:nvSpPr>
        <p:spPr>
          <a:xfrm>
            <a:off x="1295401" y="5382153"/>
            <a:ext cx="9609666" cy="493712"/>
          </a:xfrm>
        </p:spPr>
        <p:txBody>
          <a:bodyPr>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smtClean="0"/>
              <a:t>انقر لتحرير أنماط النص الرئيسي</a:t>
            </a:r>
          </a:p>
        </p:txBody>
      </p:sp>
      <p:sp>
        <p:nvSpPr>
          <p:cNvPr id="5" name="Date Placeholder 4"/>
          <p:cNvSpPr>
            <a:spLocks noGrp="1"/>
          </p:cNvSpPr>
          <p:nvPr>
            <p:ph type="dt" sz="half" idx="10"/>
          </p:nvPr>
        </p:nvSpPr>
        <p:spPr/>
        <p:txBody>
          <a:bodyPr/>
          <a:lstStyle/>
          <a:p>
            <a:fld id="{837F5998-810B-4EC1-A923-EC79675A8282}" type="datetimeFigureOut">
              <a:rPr lang="en-US" smtClean="0"/>
              <a:t>2/21/2020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8B10270-9D0C-4598-8DC1-A0D55AFF91A3}" type="slidenum">
              <a:rPr lang="en-US" smtClean="0"/>
              <a:t>‹#›</a:t>
            </a:fld>
            <a:endParaRPr lang="en-US"/>
          </a:p>
        </p:txBody>
      </p:sp>
    </p:spTree>
    <p:extLst>
      <p:ext uri="{BB962C8B-B14F-4D97-AF65-F5344CB8AC3E}">
        <p14:creationId xmlns:p14="http://schemas.microsoft.com/office/powerpoint/2010/main" val="19964447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العنوان والتسمية التوضيحية">
    <p:spTree>
      <p:nvGrpSpPr>
        <p:cNvPr id="1" name=""/>
        <p:cNvGrpSpPr/>
        <p:nvPr/>
      </p:nvGrpSpPr>
      <p:grpSpPr>
        <a:xfrm>
          <a:off x="0" y="0"/>
          <a:ext cx="0" cy="0"/>
          <a:chOff x="0" y="0"/>
          <a:chExt cx="0" cy="0"/>
        </a:xfrm>
      </p:grpSpPr>
      <p:sp>
        <p:nvSpPr>
          <p:cNvPr id="2" name="Title 1"/>
          <p:cNvSpPr>
            <a:spLocks noGrp="1"/>
          </p:cNvSpPr>
          <p:nvPr>
            <p:ph type="title"/>
          </p:nvPr>
        </p:nvSpPr>
        <p:spPr>
          <a:xfrm>
            <a:off x="1303868" y="982132"/>
            <a:ext cx="9592732" cy="2954868"/>
          </a:xfrm>
        </p:spPr>
        <p:txBody>
          <a:bodyPr anchor="ctr">
            <a:normAutofit/>
          </a:bodyPr>
          <a:lstStyle>
            <a:lvl1pPr algn="ctr">
              <a:defRPr sz="3200" b="0" cap="none"/>
            </a:lvl1pPr>
          </a:lstStyle>
          <a:p>
            <a:r>
              <a:rPr lang="ar-SA" smtClean="0"/>
              <a:t>انقر لتحرير نمط العنوان الرئيسي</a:t>
            </a:r>
            <a:endParaRPr lang="en-US" dirty="0"/>
          </a:p>
        </p:txBody>
      </p:sp>
      <p:sp>
        <p:nvSpPr>
          <p:cNvPr id="3" name="Text Placeholder 2"/>
          <p:cNvSpPr>
            <a:spLocks noGrp="1"/>
          </p:cNvSpPr>
          <p:nvPr>
            <p:ph type="body" idx="1"/>
          </p:nvPr>
        </p:nvSpPr>
        <p:spPr>
          <a:xfrm>
            <a:off x="1303868" y="4343399"/>
            <a:ext cx="9592732"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ar-SA" smtClean="0"/>
              <a:t>انقر لتحرير أنماط النص الرئيسي</a:t>
            </a:r>
          </a:p>
        </p:txBody>
      </p:sp>
      <p:sp>
        <p:nvSpPr>
          <p:cNvPr id="4" name="Date Placeholder 3"/>
          <p:cNvSpPr>
            <a:spLocks noGrp="1"/>
          </p:cNvSpPr>
          <p:nvPr>
            <p:ph type="dt" sz="half" idx="10"/>
          </p:nvPr>
        </p:nvSpPr>
        <p:spPr/>
        <p:txBody>
          <a:bodyPr/>
          <a:lstStyle/>
          <a:p>
            <a:fld id="{837F5998-810B-4EC1-A923-EC79675A8282}" type="datetimeFigureOut">
              <a:rPr lang="en-US" smtClean="0"/>
              <a:t>2/21/2020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8B10270-9D0C-4598-8DC1-A0D55AFF91A3}" type="slidenum">
              <a:rPr lang="en-US" smtClean="0"/>
              <a:t>‹#›</a:t>
            </a:fld>
            <a:endParaRPr lang="en-US"/>
          </a:p>
        </p:txBody>
      </p:sp>
      <p:cxnSp>
        <p:nvCxnSpPr>
          <p:cNvPr id="15" name="Straight Connector 14"/>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30622350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اقتباس مع تسمية توضيحية">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370668"/>
          </a:xfrm>
        </p:spPr>
        <p:txBody>
          <a:bodyPr anchor="ctr">
            <a:normAutofit/>
          </a:bodyPr>
          <a:lstStyle>
            <a:lvl1pPr algn="ctr">
              <a:defRPr sz="3200" b="0" cap="none">
                <a:solidFill>
                  <a:schemeClr val="tx1"/>
                </a:solidFill>
              </a:defRPr>
            </a:lvl1pPr>
          </a:lstStyle>
          <a:p>
            <a:r>
              <a:rPr lang="ar-SA" smtClean="0"/>
              <a:t>انقر لتحرير نمط العنوان الرئيسي</a:t>
            </a:r>
            <a:endParaRPr lang="en-US" dirty="0"/>
          </a:p>
        </p:txBody>
      </p:sp>
      <p:sp>
        <p:nvSpPr>
          <p:cNvPr id="10" name="Text Placeholder 9"/>
          <p:cNvSpPr>
            <a:spLocks noGrp="1"/>
          </p:cNvSpPr>
          <p:nvPr>
            <p:ph type="body" sz="quarter" idx="13"/>
          </p:nvPr>
        </p:nvSpPr>
        <p:spPr>
          <a:xfrm>
            <a:off x="1674812" y="3352800"/>
            <a:ext cx="8839202" cy="584200"/>
          </a:xfrm>
        </p:spPr>
        <p:txBody>
          <a:bodyPr anchor="ctr">
            <a:normAutofit/>
          </a:bodyPr>
          <a:lstStyle>
            <a:lvl1pPr marL="0" indent="0" algn="r">
              <a:buFontTx/>
              <a:buNone/>
              <a:defRPr sz="20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ar-SA" smtClean="0"/>
              <a:t>انقر لتحرير أنماط النص الرئيسي</a:t>
            </a:r>
          </a:p>
        </p:txBody>
      </p:sp>
      <p:sp>
        <p:nvSpPr>
          <p:cNvPr id="3" name="Text Placeholder 2"/>
          <p:cNvSpPr>
            <a:spLocks noGrp="1"/>
          </p:cNvSpPr>
          <p:nvPr>
            <p:ph type="body" idx="1"/>
          </p:nvPr>
        </p:nvSpPr>
        <p:spPr>
          <a:xfrm>
            <a:off x="1295401" y="4343399"/>
            <a:ext cx="9609666"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ar-SA" smtClean="0"/>
              <a:t>انقر لتحرير أنماط النص الرئيسي</a:t>
            </a:r>
          </a:p>
        </p:txBody>
      </p:sp>
      <p:sp>
        <p:nvSpPr>
          <p:cNvPr id="4" name="Date Placeholder 3"/>
          <p:cNvSpPr>
            <a:spLocks noGrp="1"/>
          </p:cNvSpPr>
          <p:nvPr>
            <p:ph type="dt" sz="half" idx="10"/>
          </p:nvPr>
        </p:nvSpPr>
        <p:spPr/>
        <p:txBody>
          <a:bodyPr/>
          <a:lstStyle/>
          <a:p>
            <a:fld id="{837F5998-810B-4EC1-A923-EC79675A8282}" type="datetimeFigureOut">
              <a:rPr lang="en-US" smtClean="0"/>
              <a:t>2/21/2020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8B10270-9D0C-4598-8DC1-A0D55AFF91A3}" type="slidenum">
              <a:rPr lang="en-US" smtClean="0"/>
              <a:t>‹#›</a:t>
            </a:fld>
            <a:endParaRPr lang="en-US"/>
          </a:p>
        </p:txBody>
      </p:sp>
      <p:sp>
        <p:nvSpPr>
          <p:cNvPr id="14" name="TextBox 13"/>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10600267" y="2827870"/>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19" name="Straight Connector 18"/>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94954697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بطاقة اسم">
    <p:spTree>
      <p:nvGrpSpPr>
        <p:cNvPr id="1" name=""/>
        <p:cNvGrpSpPr/>
        <p:nvPr/>
      </p:nvGrpSpPr>
      <p:grpSpPr>
        <a:xfrm>
          <a:off x="0" y="0"/>
          <a:ext cx="0" cy="0"/>
          <a:chOff x="0" y="0"/>
          <a:chExt cx="0" cy="0"/>
        </a:xfrm>
      </p:grpSpPr>
      <p:sp>
        <p:nvSpPr>
          <p:cNvPr id="2" name="Title 1"/>
          <p:cNvSpPr>
            <a:spLocks noGrp="1"/>
          </p:cNvSpPr>
          <p:nvPr>
            <p:ph type="title"/>
          </p:nvPr>
        </p:nvSpPr>
        <p:spPr>
          <a:xfrm>
            <a:off x="1295402" y="3308581"/>
            <a:ext cx="9609668" cy="1468800"/>
          </a:xfrm>
        </p:spPr>
        <p:txBody>
          <a:bodyPr anchor="b">
            <a:normAutofit/>
          </a:bodyPr>
          <a:lstStyle>
            <a:lvl1pPr algn="l">
              <a:defRPr sz="3200" b="0" cap="none"/>
            </a:lvl1pPr>
          </a:lstStyle>
          <a:p>
            <a:r>
              <a:rPr lang="ar-SA" smtClean="0"/>
              <a:t>انقر لتحرير نمط العنوان الرئيسي</a:t>
            </a:r>
            <a:endParaRPr lang="en-US" dirty="0"/>
          </a:p>
        </p:txBody>
      </p:sp>
      <p:sp>
        <p:nvSpPr>
          <p:cNvPr id="3" name="Text Placeholder 2"/>
          <p:cNvSpPr>
            <a:spLocks noGrp="1"/>
          </p:cNvSpPr>
          <p:nvPr>
            <p:ph type="body" idx="1"/>
          </p:nvPr>
        </p:nvSpPr>
        <p:spPr>
          <a:xfrm>
            <a:off x="1295401" y="4777381"/>
            <a:ext cx="9609668" cy="860400"/>
          </a:xfrm>
        </p:spPr>
        <p:txBody>
          <a:bodyPr anchor="t">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ar-SA" smtClean="0"/>
              <a:t>انقر لتحرير أنماط النص الرئيسي</a:t>
            </a:r>
          </a:p>
        </p:txBody>
      </p:sp>
      <p:sp>
        <p:nvSpPr>
          <p:cNvPr id="4" name="Date Placeholder 3"/>
          <p:cNvSpPr>
            <a:spLocks noGrp="1"/>
          </p:cNvSpPr>
          <p:nvPr>
            <p:ph type="dt" sz="half" idx="10"/>
          </p:nvPr>
        </p:nvSpPr>
        <p:spPr/>
        <p:txBody>
          <a:bodyPr/>
          <a:lstStyle/>
          <a:p>
            <a:fld id="{837F5998-810B-4EC1-A923-EC79675A8282}" type="datetimeFigureOut">
              <a:rPr lang="en-US" smtClean="0"/>
              <a:t>2/21/2020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8B10270-9D0C-4598-8DC1-A0D55AFF91A3}" type="slidenum">
              <a:rPr lang="en-US" smtClean="0"/>
              <a:t>‹#›</a:t>
            </a:fld>
            <a:endParaRPr lang="en-US"/>
          </a:p>
        </p:txBody>
      </p:sp>
    </p:spTree>
    <p:extLst>
      <p:ext uri="{BB962C8B-B14F-4D97-AF65-F5344CB8AC3E}">
        <p14:creationId xmlns:p14="http://schemas.microsoft.com/office/powerpoint/2010/main" val="46084281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بطاقة اسم ذات اقتباس">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243668"/>
          </a:xfrm>
        </p:spPr>
        <p:txBody>
          <a:bodyPr anchor="ctr">
            <a:normAutofit/>
          </a:bodyPr>
          <a:lstStyle>
            <a:lvl1pPr algn="ctr">
              <a:defRPr sz="3200" b="0" cap="none">
                <a:solidFill>
                  <a:schemeClr val="tx1"/>
                </a:solidFill>
              </a:defRPr>
            </a:lvl1pPr>
          </a:lstStyle>
          <a:p>
            <a:r>
              <a:rPr lang="ar-SA" smtClean="0"/>
              <a:t>انقر لتحرير نمط العنوان الرئيسي</a:t>
            </a:r>
            <a:endParaRPr lang="en-US" dirty="0"/>
          </a:p>
        </p:txBody>
      </p:sp>
      <p:sp>
        <p:nvSpPr>
          <p:cNvPr id="23" name="Text Placeholder 2"/>
          <p:cNvSpPr>
            <a:spLocks noGrp="1"/>
          </p:cNvSpPr>
          <p:nvPr>
            <p:ph type="body" idx="13"/>
          </p:nvPr>
        </p:nvSpPr>
        <p:spPr>
          <a:xfrm>
            <a:off x="1295401" y="3639312"/>
            <a:ext cx="9609668" cy="886968"/>
          </a:xfrm>
        </p:spPr>
        <p:txBody>
          <a:bodyPr anchor="b">
            <a:normAutofit/>
          </a:bodyPr>
          <a:lstStyle>
            <a:lvl1pPr marL="0" indent="0" algn="l">
              <a:spcBef>
                <a:spcPts val="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ar-SA" smtClean="0"/>
              <a:t>انقر لتحرير أنماط النص الرئيسي</a:t>
            </a:r>
          </a:p>
        </p:txBody>
      </p:sp>
      <p:sp>
        <p:nvSpPr>
          <p:cNvPr id="3" name="Text Placeholder 2"/>
          <p:cNvSpPr>
            <a:spLocks noGrp="1"/>
          </p:cNvSpPr>
          <p:nvPr>
            <p:ph type="body" idx="1"/>
          </p:nvPr>
        </p:nvSpPr>
        <p:spPr>
          <a:xfrm>
            <a:off x="1295401" y="4529667"/>
            <a:ext cx="9609668" cy="13462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ar-SA" smtClean="0"/>
              <a:t>انقر لتحرير أنماط النص الرئيسي</a:t>
            </a:r>
          </a:p>
        </p:txBody>
      </p:sp>
      <p:sp>
        <p:nvSpPr>
          <p:cNvPr id="4" name="Date Placeholder 3"/>
          <p:cNvSpPr>
            <a:spLocks noGrp="1"/>
          </p:cNvSpPr>
          <p:nvPr>
            <p:ph type="dt" sz="half" idx="10"/>
          </p:nvPr>
        </p:nvSpPr>
        <p:spPr/>
        <p:txBody>
          <a:bodyPr/>
          <a:lstStyle/>
          <a:p>
            <a:fld id="{837F5998-810B-4EC1-A923-EC79675A8282}" type="datetimeFigureOut">
              <a:rPr lang="en-US" smtClean="0"/>
              <a:t>2/21/2020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8B10270-9D0C-4598-8DC1-A0D55AFF91A3}" type="slidenum">
              <a:rPr lang="en-US" smtClean="0"/>
              <a:t>‹#›</a:t>
            </a:fld>
            <a:endParaRPr lang="en-US"/>
          </a:p>
        </p:txBody>
      </p:sp>
      <p:sp>
        <p:nvSpPr>
          <p:cNvPr id="12" name="TextBox 11"/>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3" name="TextBox 12"/>
          <p:cNvSpPr txBox="1"/>
          <p:nvPr/>
        </p:nvSpPr>
        <p:spPr>
          <a:xfrm>
            <a:off x="10600267" y="259926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26" name="Straight Connector 25"/>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18309066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صواب أو خطأ">
    <p:spTree>
      <p:nvGrpSpPr>
        <p:cNvPr id="1" name=""/>
        <p:cNvGrpSpPr/>
        <p:nvPr/>
      </p:nvGrpSpPr>
      <p:grpSpPr>
        <a:xfrm>
          <a:off x="0" y="0"/>
          <a:ext cx="0" cy="0"/>
          <a:chOff x="0" y="0"/>
          <a:chExt cx="0" cy="0"/>
        </a:xfrm>
      </p:grpSpPr>
      <p:sp>
        <p:nvSpPr>
          <p:cNvPr id="2" name="Title 1"/>
          <p:cNvSpPr>
            <a:spLocks noGrp="1"/>
          </p:cNvSpPr>
          <p:nvPr>
            <p:ph type="title"/>
          </p:nvPr>
        </p:nvSpPr>
        <p:spPr>
          <a:xfrm>
            <a:off x="1295401" y="982132"/>
            <a:ext cx="9609666" cy="2243668"/>
          </a:xfrm>
        </p:spPr>
        <p:txBody>
          <a:bodyPr vert="horz" lIns="91440" tIns="45720" rIns="91440" bIns="45720" rtlCol="0" anchor="ctr">
            <a:normAutofit/>
          </a:bodyPr>
          <a:lstStyle>
            <a:lvl1pPr>
              <a:defRPr lang="en-US" b="0" dirty="0"/>
            </a:lvl1pPr>
          </a:lstStyle>
          <a:p>
            <a:pPr marL="0" lvl="0"/>
            <a:r>
              <a:rPr lang="ar-SA" smtClean="0"/>
              <a:t>انقر لتحرير نمط العنوان الرئيسي</a:t>
            </a:r>
            <a:endParaRPr lang="en-US" dirty="0"/>
          </a:p>
        </p:txBody>
      </p:sp>
      <p:sp>
        <p:nvSpPr>
          <p:cNvPr id="20" name="Text Placeholder 2"/>
          <p:cNvSpPr>
            <a:spLocks noGrp="1"/>
          </p:cNvSpPr>
          <p:nvPr>
            <p:ph type="body" idx="13"/>
          </p:nvPr>
        </p:nvSpPr>
        <p:spPr>
          <a:xfrm>
            <a:off x="1295401" y="3630168"/>
            <a:ext cx="9609668" cy="841248"/>
          </a:xfrm>
        </p:spPr>
        <p:txBody>
          <a:bodyPr anchor="b">
            <a:normAutofit/>
          </a:bodyPr>
          <a:lstStyle>
            <a:lvl1pPr marL="0" indent="0" algn="l">
              <a:spcBef>
                <a:spcPts val="0"/>
              </a:spcBef>
              <a:buNone/>
              <a:defRPr sz="2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ar-SA" smtClean="0"/>
              <a:t>انقر لتحرير أنماط النص الرئيسي</a:t>
            </a:r>
          </a:p>
        </p:txBody>
      </p:sp>
      <p:sp>
        <p:nvSpPr>
          <p:cNvPr id="3" name="Text Placeholder 2"/>
          <p:cNvSpPr>
            <a:spLocks noGrp="1"/>
          </p:cNvSpPr>
          <p:nvPr>
            <p:ph type="body" idx="1"/>
          </p:nvPr>
        </p:nvSpPr>
        <p:spPr>
          <a:xfrm>
            <a:off x="1295400" y="4470399"/>
            <a:ext cx="9609670" cy="1405467"/>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ar-SA" smtClean="0"/>
              <a:t>انقر لتحرير أنماط النص الرئيسي</a:t>
            </a:r>
          </a:p>
        </p:txBody>
      </p:sp>
      <p:sp>
        <p:nvSpPr>
          <p:cNvPr id="4" name="Date Placeholder 3"/>
          <p:cNvSpPr>
            <a:spLocks noGrp="1"/>
          </p:cNvSpPr>
          <p:nvPr>
            <p:ph type="dt" sz="half" idx="10"/>
          </p:nvPr>
        </p:nvSpPr>
        <p:spPr/>
        <p:txBody>
          <a:bodyPr/>
          <a:lstStyle/>
          <a:p>
            <a:fld id="{837F5998-810B-4EC1-A923-EC79675A8282}" type="datetimeFigureOut">
              <a:rPr lang="en-US" smtClean="0"/>
              <a:t>2/21/2020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8B10270-9D0C-4598-8DC1-A0D55AFF91A3}" type="slidenum">
              <a:rPr lang="en-US" smtClean="0"/>
              <a:t>‹#›</a:t>
            </a:fld>
            <a:endParaRPr lang="en-US"/>
          </a:p>
        </p:txBody>
      </p:sp>
      <p:cxnSp>
        <p:nvCxnSpPr>
          <p:cNvPr id="15" name="Straight Connector 14"/>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57985076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عنوان ونص عمودي">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ar-SA" smtClean="0"/>
              <a:t>انقر لتحرير نمط العنوان الرئيسي</a:t>
            </a:r>
            <a:endParaRPr lang="en-US" dirty="0"/>
          </a:p>
        </p:txBody>
      </p:sp>
      <p:sp>
        <p:nvSpPr>
          <p:cNvPr id="3" name="Vertical Text Placeholder 2"/>
          <p:cNvSpPr>
            <a:spLocks noGrp="1"/>
          </p:cNvSpPr>
          <p:nvPr>
            <p:ph type="body" orient="vert" idx="1"/>
          </p:nvPr>
        </p:nvSpPr>
        <p:spPr/>
        <p:txBody>
          <a:bodyPr vert="eaVert" anchor="t"/>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dirty="0"/>
          </a:p>
        </p:txBody>
      </p:sp>
      <p:sp>
        <p:nvSpPr>
          <p:cNvPr id="4" name="Date Placeholder 3"/>
          <p:cNvSpPr>
            <a:spLocks noGrp="1"/>
          </p:cNvSpPr>
          <p:nvPr>
            <p:ph type="dt" sz="half" idx="10"/>
          </p:nvPr>
        </p:nvSpPr>
        <p:spPr/>
        <p:txBody>
          <a:bodyPr/>
          <a:lstStyle/>
          <a:p>
            <a:fld id="{837F5998-810B-4EC1-A923-EC79675A8282}" type="datetimeFigureOut">
              <a:rPr lang="en-US" smtClean="0"/>
              <a:t>2/21/2020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8B10270-9D0C-4598-8DC1-A0D55AFF91A3}" type="slidenum">
              <a:rPr lang="en-US" smtClean="0"/>
              <a:t>‹#›</a:t>
            </a:fld>
            <a:endParaRPr lang="en-US"/>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15616956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عنوان ونص عموديان">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99356" y="982131"/>
            <a:ext cx="1890895" cy="4893735"/>
          </a:xfrm>
        </p:spPr>
        <p:txBody>
          <a:bodyPr vert="eaVert"/>
          <a:lstStyle/>
          <a:p>
            <a:r>
              <a:rPr lang="ar-SA" smtClean="0"/>
              <a:t>انقر لتحرير نمط العنوان الرئيسي</a:t>
            </a:r>
            <a:endParaRPr lang="en-US" dirty="0"/>
          </a:p>
        </p:txBody>
      </p:sp>
      <p:sp>
        <p:nvSpPr>
          <p:cNvPr id="3" name="Vertical Text Placeholder 2"/>
          <p:cNvSpPr>
            <a:spLocks noGrp="1"/>
          </p:cNvSpPr>
          <p:nvPr>
            <p:ph type="body" orient="vert" idx="1"/>
          </p:nvPr>
        </p:nvSpPr>
        <p:spPr>
          <a:xfrm>
            <a:off x="1295398" y="982132"/>
            <a:ext cx="7433025" cy="4893734"/>
          </a:xfrm>
        </p:spPr>
        <p:txBody>
          <a:bodyPr vert="eaVert" anchor="t"/>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dirty="0"/>
          </a:p>
        </p:txBody>
      </p:sp>
      <p:sp>
        <p:nvSpPr>
          <p:cNvPr id="4" name="Date Placeholder 3"/>
          <p:cNvSpPr>
            <a:spLocks noGrp="1"/>
          </p:cNvSpPr>
          <p:nvPr>
            <p:ph type="dt" sz="half" idx="10"/>
          </p:nvPr>
        </p:nvSpPr>
        <p:spPr/>
        <p:txBody>
          <a:bodyPr/>
          <a:lstStyle/>
          <a:p>
            <a:fld id="{837F5998-810B-4EC1-A923-EC79675A8282}" type="datetimeFigureOut">
              <a:rPr lang="en-US" smtClean="0"/>
              <a:t>2/21/2020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8B10270-9D0C-4598-8DC1-A0D55AFF91A3}" type="slidenum">
              <a:rPr lang="en-US" smtClean="0"/>
              <a:t>‹#›</a:t>
            </a:fld>
            <a:endParaRPr lang="en-US"/>
          </a:p>
        </p:txBody>
      </p:sp>
      <p:cxnSp>
        <p:nvCxnSpPr>
          <p:cNvPr id="14" name="Straight Connector 13"/>
          <p:cNvCxnSpPr/>
          <p:nvPr/>
        </p:nvCxnSpPr>
        <p:spPr>
          <a:xfrm>
            <a:off x="8863890" y="990600"/>
            <a:ext cx="0" cy="487680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40812677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عنوان ومحتوى">
    <p:spTree>
      <p:nvGrpSpPr>
        <p:cNvPr id="1" name=""/>
        <p:cNvGrpSpPr/>
        <p:nvPr/>
      </p:nvGrpSpPr>
      <p:grpSpPr>
        <a:xfrm>
          <a:off x="0" y="0"/>
          <a:ext cx="0" cy="0"/>
          <a:chOff x="0" y="0"/>
          <a:chExt cx="0" cy="0"/>
        </a:xfrm>
      </p:grpSpPr>
      <p:cxnSp>
        <p:nvCxnSpPr>
          <p:cNvPr id="7" name="Straight Connector 6"/>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ar-SA" smtClean="0"/>
              <a:t>انقر لتحرير نمط العنوان الرئيسي</a:t>
            </a:r>
            <a:endParaRPr lang="en-US" dirty="0"/>
          </a:p>
        </p:txBody>
      </p:sp>
      <p:sp>
        <p:nvSpPr>
          <p:cNvPr id="3" name="Content Placeholder 2"/>
          <p:cNvSpPr>
            <a:spLocks noGrp="1"/>
          </p:cNvSpPr>
          <p:nvPr>
            <p:ph idx="1"/>
          </p:nvPr>
        </p:nvSpPr>
        <p:spPr/>
        <p:txBody>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dirty="0"/>
          </a:p>
        </p:txBody>
      </p:sp>
      <p:sp>
        <p:nvSpPr>
          <p:cNvPr id="4" name="Date Placeholder 3"/>
          <p:cNvSpPr>
            <a:spLocks noGrp="1"/>
          </p:cNvSpPr>
          <p:nvPr>
            <p:ph type="dt" sz="half" idx="10"/>
          </p:nvPr>
        </p:nvSpPr>
        <p:spPr/>
        <p:txBody>
          <a:bodyPr/>
          <a:lstStyle/>
          <a:p>
            <a:fld id="{837F5998-810B-4EC1-A923-EC79675A8282}" type="datetimeFigureOut">
              <a:rPr lang="en-US" smtClean="0"/>
              <a:t>2/21/2020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8B10270-9D0C-4598-8DC1-A0D55AFF91A3}" type="slidenum">
              <a:rPr lang="en-US" smtClean="0"/>
              <a:t>‹#›</a:t>
            </a:fld>
            <a:endParaRPr lang="en-US"/>
          </a:p>
        </p:txBody>
      </p:sp>
    </p:spTree>
    <p:extLst>
      <p:ext uri="{BB962C8B-B14F-4D97-AF65-F5344CB8AC3E}">
        <p14:creationId xmlns:p14="http://schemas.microsoft.com/office/powerpoint/2010/main" val="231628320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عنوان المقطع">
    <p:spTree>
      <p:nvGrpSpPr>
        <p:cNvPr id="1" name=""/>
        <p:cNvGrpSpPr/>
        <p:nvPr/>
      </p:nvGrpSpPr>
      <p:grpSpPr>
        <a:xfrm>
          <a:off x="0" y="0"/>
          <a:ext cx="0" cy="0"/>
          <a:chOff x="0" y="0"/>
          <a:chExt cx="0" cy="0"/>
        </a:xfrm>
      </p:grpSpPr>
      <p:sp>
        <p:nvSpPr>
          <p:cNvPr id="2" name="Title 1"/>
          <p:cNvSpPr>
            <a:spLocks noGrp="1"/>
          </p:cNvSpPr>
          <p:nvPr>
            <p:ph type="title"/>
          </p:nvPr>
        </p:nvSpPr>
        <p:spPr>
          <a:xfrm>
            <a:off x="2015069" y="1752606"/>
            <a:ext cx="8158688" cy="1822514"/>
          </a:xfrm>
        </p:spPr>
        <p:txBody>
          <a:bodyPr anchor="b">
            <a:normAutofit/>
          </a:bodyPr>
          <a:lstStyle>
            <a:lvl1pPr algn="ctr">
              <a:defRPr sz="4400" b="0" cap="none"/>
            </a:lvl1pPr>
          </a:lstStyle>
          <a:p>
            <a:r>
              <a:rPr lang="ar-SA" smtClean="0"/>
              <a:t>انقر لتحرير نمط العنوان الرئيسي</a:t>
            </a:r>
            <a:endParaRPr lang="en-US" dirty="0"/>
          </a:p>
        </p:txBody>
      </p:sp>
      <p:sp>
        <p:nvSpPr>
          <p:cNvPr id="3" name="Text Placeholder 2"/>
          <p:cNvSpPr>
            <a:spLocks noGrp="1"/>
          </p:cNvSpPr>
          <p:nvPr>
            <p:ph type="body" idx="1"/>
          </p:nvPr>
        </p:nvSpPr>
        <p:spPr>
          <a:xfrm>
            <a:off x="2015067" y="3846051"/>
            <a:ext cx="8158690" cy="954547"/>
          </a:xfrm>
        </p:spPr>
        <p:txBody>
          <a:bodyPr anchor="t">
            <a:normAutofit/>
          </a:bodyPr>
          <a:lstStyle>
            <a:lvl1pPr marL="0" indent="0" algn="ctr">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ar-SA" smtClean="0"/>
              <a:t>انقر لتحرير أنماط النص الرئيسي</a:t>
            </a:r>
          </a:p>
        </p:txBody>
      </p:sp>
      <p:sp>
        <p:nvSpPr>
          <p:cNvPr id="4" name="Date Placeholder 3"/>
          <p:cNvSpPr>
            <a:spLocks noGrp="1"/>
          </p:cNvSpPr>
          <p:nvPr>
            <p:ph type="dt" sz="half" idx="10"/>
          </p:nvPr>
        </p:nvSpPr>
        <p:spPr/>
        <p:txBody>
          <a:bodyPr/>
          <a:lstStyle/>
          <a:p>
            <a:fld id="{837F5998-810B-4EC1-A923-EC79675A8282}" type="datetimeFigureOut">
              <a:rPr lang="en-US" smtClean="0"/>
              <a:t>2/21/2020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8B10270-9D0C-4598-8DC1-A0D55AFF91A3}" type="slidenum">
              <a:rPr lang="en-US" smtClean="0"/>
              <a:t>‹#›</a:t>
            </a:fld>
            <a:endParaRPr lang="en-US"/>
          </a:p>
        </p:txBody>
      </p:sp>
      <p:cxnSp>
        <p:nvCxnSpPr>
          <p:cNvPr id="16" name="Straight Connector 15"/>
          <p:cNvCxnSpPr/>
          <p:nvPr/>
        </p:nvCxnSpPr>
        <p:spPr>
          <a:xfrm>
            <a:off x="2012723" y="3710585"/>
            <a:ext cx="8163380"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78326272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محتويين">
    <p:spTree>
      <p:nvGrpSpPr>
        <p:cNvPr id="1" name=""/>
        <p:cNvGrpSpPr/>
        <p:nvPr/>
      </p:nvGrpSpPr>
      <p:grpSpPr>
        <a:xfrm>
          <a:off x="0" y="0"/>
          <a:ext cx="0" cy="0"/>
          <a:chOff x="0" y="0"/>
          <a:chExt cx="0" cy="0"/>
        </a:xfrm>
      </p:grpSpPr>
      <p:cxnSp>
        <p:nvCxnSpPr>
          <p:cNvPr id="8" name="Straight Connector 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ar-SA" smtClean="0"/>
              <a:t>انقر لتحرير نمط العنوان الرئيسي</a:t>
            </a:r>
            <a:endParaRPr lang="en-US" dirty="0"/>
          </a:p>
        </p:txBody>
      </p:sp>
      <p:sp>
        <p:nvSpPr>
          <p:cNvPr id="3" name="Content Placeholder 2"/>
          <p:cNvSpPr>
            <a:spLocks noGrp="1"/>
          </p:cNvSpPr>
          <p:nvPr>
            <p:ph sz="half" idx="1"/>
          </p:nvPr>
        </p:nvSpPr>
        <p:spPr>
          <a:xfrm>
            <a:off x="1298448" y="2560320"/>
            <a:ext cx="4718304" cy="3310128"/>
          </a:xfrm>
        </p:spPr>
        <p:txBody>
          <a:bodyPr>
            <a:normAutofit/>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dirty="0"/>
          </a:p>
        </p:txBody>
      </p:sp>
      <p:sp>
        <p:nvSpPr>
          <p:cNvPr id="4" name="Content Placeholder 3"/>
          <p:cNvSpPr>
            <a:spLocks noGrp="1"/>
          </p:cNvSpPr>
          <p:nvPr>
            <p:ph sz="half" idx="2"/>
          </p:nvPr>
        </p:nvSpPr>
        <p:spPr>
          <a:xfrm>
            <a:off x="6181344" y="2560320"/>
            <a:ext cx="4718304" cy="3310128"/>
          </a:xfrm>
        </p:spPr>
        <p:txBody>
          <a:bodyPr>
            <a:normAutofit/>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dirty="0"/>
          </a:p>
        </p:txBody>
      </p:sp>
      <p:sp>
        <p:nvSpPr>
          <p:cNvPr id="5" name="Date Placeholder 4"/>
          <p:cNvSpPr>
            <a:spLocks noGrp="1"/>
          </p:cNvSpPr>
          <p:nvPr>
            <p:ph type="dt" sz="half" idx="10"/>
          </p:nvPr>
        </p:nvSpPr>
        <p:spPr/>
        <p:txBody>
          <a:bodyPr/>
          <a:lstStyle/>
          <a:p>
            <a:fld id="{837F5998-810B-4EC1-A923-EC79675A8282}" type="datetimeFigureOut">
              <a:rPr lang="en-US" smtClean="0"/>
              <a:t>2/21/2020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8B10270-9D0C-4598-8DC1-A0D55AFF91A3}" type="slidenum">
              <a:rPr lang="en-US" smtClean="0"/>
              <a:t>‹#›</a:t>
            </a:fld>
            <a:endParaRPr lang="en-US"/>
          </a:p>
        </p:txBody>
      </p:sp>
    </p:spTree>
    <p:extLst>
      <p:ext uri="{BB962C8B-B14F-4D97-AF65-F5344CB8AC3E}">
        <p14:creationId xmlns:p14="http://schemas.microsoft.com/office/powerpoint/2010/main" val="407709849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مقارنة">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ar-SA" smtClean="0"/>
              <a:t>انقر لتحرير نمط العنوان الرئيسي</a:t>
            </a:r>
            <a:endParaRPr lang="en-US" dirty="0"/>
          </a:p>
        </p:txBody>
      </p:sp>
      <p:sp>
        <p:nvSpPr>
          <p:cNvPr id="3" name="Text Placeholder 2"/>
          <p:cNvSpPr>
            <a:spLocks noGrp="1"/>
          </p:cNvSpPr>
          <p:nvPr>
            <p:ph type="body" idx="1"/>
          </p:nvPr>
        </p:nvSpPr>
        <p:spPr>
          <a:xfrm>
            <a:off x="129540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smtClean="0"/>
              <a:t>انقر لتحرير أنماط النص الرئيسي</a:t>
            </a:r>
          </a:p>
        </p:txBody>
      </p:sp>
      <p:sp>
        <p:nvSpPr>
          <p:cNvPr id="4" name="Content Placeholder 3"/>
          <p:cNvSpPr>
            <a:spLocks noGrp="1"/>
          </p:cNvSpPr>
          <p:nvPr>
            <p:ph sz="half" idx="2"/>
          </p:nvPr>
        </p:nvSpPr>
        <p:spPr>
          <a:xfrm>
            <a:off x="1295400" y="3243262"/>
            <a:ext cx="4718304" cy="2632605"/>
          </a:xfrm>
        </p:spPr>
        <p:txBody>
          <a:bodyPr anchor="t">
            <a:normAutofit/>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dirty="0"/>
          </a:p>
        </p:txBody>
      </p:sp>
      <p:sp>
        <p:nvSpPr>
          <p:cNvPr id="5" name="Text Placeholder 4"/>
          <p:cNvSpPr>
            <a:spLocks noGrp="1"/>
          </p:cNvSpPr>
          <p:nvPr>
            <p:ph type="body" sz="quarter" idx="3"/>
          </p:nvPr>
        </p:nvSpPr>
        <p:spPr>
          <a:xfrm>
            <a:off x="618067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smtClean="0"/>
              <a:t>انقر لتحرير أنماط النص الرئيسي</a:t>
            </a:r>
          </a:p>
        </p:txBody>
      </p:sp>
      <p:sp>
        <p:nvSpPr>
          <p:cNvPr id="6" name="Content Placeholder 5"/>
          <p:cNvSpPr>
            <a:spLocks noGrp="1"/>
          </p:cNvSpPr>
          <p:nvPr>
            <p:ph sz="quarter" idx="4"/>
          </p:nvPr>
        </p:nvSpPr>
        <p:spPr>
          <a:xfrm>
            <a:off x="6180670" y="3243262"/>
            <a:ext cx="4718304" cy="2632605"/>
          </a:xfrm>
        </p:spPr>
        <p:txBody>
          <a:bodyPr anchor="t">
            <a:normAutofit/>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dirty="0"/>
          </a:p>
        </p:txBody>
      </p:sp>
      <p:sp>
        <p:nvSpPr>
          <p:cNvPr id="7" name="Date Placeholder 6"/>
          <p:cNvSpPr>
            <a:spLocks noGrp="1"/>
          </p:cNvSpPr>
          <p:nvPr>
            <p:ph type="dt" sz="half" idx="10"/>
          </p:nvPr>
        </p:nvSpPr>
        <p:spPr/>
        <p:txBody>
          <a:bodyPr/>
          <a:lstStyle/>
          <a:p>
            <a:fld id="{837F5998-810B-4EC1-A923-EC79675A8282}" type="datetimeFigureOut">
              <a:rPr lang="en-US" smtClean="0"/>
              <a:t>2/21/2020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8B10270-9D0C-4598-8DC1-A0D55AFF91A3}" type="slidenum">
              <a:rPr lang="en-US" smtClean="0"/>
              <a:t>‹#›</a:t>
            </a:fld>
            <a:endParaRPr lang="en-US"/>
          </a:p>
        </p:txBody>
      </p:sp>
      <p:cxnSp>
        <p:nvCxnSpPr>
          <p:cNvPr id="18" name="Straight Connector 1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9302229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عنوان فقط">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ar-SA" smtClean="0"/>
              <a:t>انقر لتحرير نمط العنوان الرئيسي</a:t>
            </a:r>
            <a:endParaRPr lang="en-US" dirty="0"/>
          </a:p>
        </p:txBody>
      </p:sp>
      <p:sp>
        <p:nvSpPr>
          <p:cNvPr id="3" name="Date Placeholder 2"/>
          <p:cNvSpPr>
            <a:spLocks noGrp="1"/>
          </p:cNvSpPr>
          <p:nvPr>
            <p:ph type="dt" sz="half" idx="10"/>
          </p:nvPr>
        </p:nvSpPr>
        <p:spPr/>
        <p:txBody>
          <a:bodyPr/>
          <a:lstStyle/>
          <a:p>
            <a:fld id="{837F5998-810B-4EC1-A923-EC79675A8282}" type="datetimeFigureOut">
              <a:rPr lang="en-US" smtClean="0"/>
              <a:t>2/21/2020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8B10270-9D0C-4598-8DC1-A0D55AFF91A3}" type="slidenum">
              <a:rPr lang="en-US" smtClean="0"/>
              <a:t>‹#›</a:t>
            </a:fld>
            <a:endParaRPr lang="en-US"/>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878218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فارغ">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37F5998-810B-4EC1-A923-EC79675A8282}" type="datetimeFigureOut">
              <a:rPr lang="en-US" smtClean="0"/>
              <a:t>2/21/2020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8B10270-9D0C-4598-8DC1-A0D55AFF91A3}" type="slidenum">
              <a:rPr lang="en-US" smtClean="0"/>
              <a:t>‹#›</a:t>
            </a:fld>
            <a:endParaRPr lang="en-US"/>
          </a:p>
        </p:txBody>
      </p:sp>
    </p:spTree>
    <p:extLst>
      <p:ext uri="{BB962C8B-B14F-4D97-AF65-F5344CB8AC3E}">
        <p14:creationId xmlns:p14="http://schemas.microsoft.com/office/powerpoint/2010/main" val="211633190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محتوى ذو تسمية توضيحية">
    <p:spTree>
      <p:nvGrpSpPr>
        <p:cNvPr id="1" name=""/>
        <p:cNvGrpSpPr/>
        <p:nvPr/>
      </p:nvGrpSpPr>
      <p:grpSpPr>
        <a:xfrm>
          <a:off x="0" y="0"/>
          <a:ext cx="0" cy="0"/>
          <a:chOff x="0" y="0"/>
          <a:chExt cx="0" cy="0"/>
        </a:xfrm>
      </p:grpSpPr>
      <p:sp>
        <p:nvSpPr>
          <p:cNvPr id="2" name="Title 1"/>
          <p:cNvSpPr>
            <a:spLocks noGrp="1"/>
          </p:cNvSpPr>
          <p:nvPr>
            <p:ph type="title"/>
          </p:nvPr>
        </p:nvSpPr>
        <p:spPr>
          <a:xfrm>
            <a:off x="1293811" y="1388534"/>
            <a:ext cx="3718455" cy="1371600"/>
          </a:xfrm>
        </p:spPr>
        <p:txBody>
          <a:bodyPr anchor="b">
            <a:normAutofit/>
          </a:bodyPr>
          <a:lstStyle>
            <a:lvl1pPr algn="ctr">
              <a:defRPr sz="2400" b="0"/>
            </a:lvl1pPr>
          </a:lstStyle>
          <a:p>
            <a:r>
              <a:rPr lang="ar-SA" smtClean="0"/>
              <a:t>انقر لتحرير نمط العنوان الرئيسي</a:t>
            </a:r>
            <a:endParaRPr lang="en-US" dirty="0"/>
          </a:p>
        </p:txBody>
      </p:sp>
      <p:sp>
        <p:nvSpPr>
          <p:cNvPr id="3" name="Content Placeholder 2"/>
          <p:cNvSpPr>
            <a:spLocks noGrp="1"/>
          </p:cNvSpPr>
          <p:nvPr>
            <p:ph idx="1"/>
          </p:nvPr>
        </p:nvSpPr>
        <p:spPr>
          <a:xfrm>
            <a:off x="5418668" y="982131"/>
            <a:ext cx="5469466" cy="4893735"/>
          </a:xfrm>
        </p:spPr>
        <p:txBody>
          <a:bodyPr anchor="ctr">
            <a:normAutofit/>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dirty="0"/>
          </a:p>
        </p:txBody>
      </p:sp>
      <p:sp>
        <p:nvSpPr>
          <p:cNvPr id="4" name="Text Placeholder 3"/>
          <p:cNvSpPr>
            <a:spLocks noGrp="1"/>
          </p:cNvSpPr>
          <p:nvPr>
            <p:ph type="body" sz="half" idx="2"/>
          </p:nvPr>
        </p:nvSpPr>
        <p:spPr>
          <a:xfrm>
            <a:off x="1293811" y="3031065"/>
            <a:ext cx="3718455" cy="243840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smtClean="0"/>
              <a:t>انقر لتحرير أنماط النص الرئيسي</a:t>
            </a:r>
          </a:p>
        </p:txBody>
      </p:sp>
      <p:sp>
        <p:nvSpPr>
          <p:cNvPr id="5" name="Date Placeholder 4"/>
          <p:cNvSpPr>
            <a:spLocks noGrp="1"/>
          </p:cNvSpPr>
          <p:nvPr>
            <p:ph type="dt" sz="half" idx="10"/>
          </p:nvPr>
        </p:nvSpPr>
        <p:spPr/>
        <p:txBody>
          <a:bodyPr/>
          <a:lstStyle/>
          <a:p>
            <a:fld id="{837F5998-810B-4EC1-A923-EC79675A8282}" type="datetimeFigureOut">
              <a:rPr lang="en-US" smtClean="0"/>
              <a:t>2/21/2020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8B10270-9D0C-4598-8DC1-A0D55AFF91A3}" type="slidenum">
              <a:rPr lang="en-US" smtClean="0"/>
              <a:t>‹#›</a:t>
            </a:fld>
            <a:endParaRPr lang="en-US"/>
          </a:p>
        </p:txBody>
      </p:sp>
      <p:cxnSp>
        <p:nvCxnSpPr>
          <p:cNvPr id="16" name="Straight Connector 15"/>
          <p:cNvCxnSpPr/>
          <p:nvPr/>
        </p:nvCxnSpPr>
        <p:spPr>
          <a:xfrm>
            <a:off x="1396169" y="2912533"/>
            <a:ext cx="35144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87208676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صورة مع تسمية توضيحية">
    <p:spTree>
      <p:nvGrpSpPr>
        <p:cNvPr id="1" name=""/>
        <p:cNvGrpSpPr/>
        <p:nvPr/>
      </p:nvGrpSpPr>
      <p:grpSpPr>
        <a:xfrm>
          <a:off x="0" y="0"/>
          <a:ext cx="0" cy="0"/>
          <a:chOff x="0" y="0"/>
          <a:chExt cx="0" cy="0"/>
        </a:xfrm>
      </p:grpSpPr>
      <p:sp>
        <p:nvSpPr>
          <p:cNvPr id="2" name="Title 1"/>
          <p:cNvSpPr>
            <a:spLocks noGrp="1"/>
          </p:cNvSpPr>
          <p:nvPr>
            <p:ph type="title"/>
          </p:nvPr>
        </p:nvSpPr>
        <p:spPr>
          <a:xfrm>
            <a:off x="1295399" y="1883832"/>
            <a:ext cx="6241816" cy="1371600"/>
          </a:xfrm>
        </p:spPr>
        <p:txBody>
          <a:bodyPr anchor="b">
            <a:normAutofit/>
          </a:bodyPr>
          <a:lstStyle>
            <a:lvl1pPr algn="ctr">
              <a:defRPr sz="2800" b="0"/>
            </a:lvl1pPr>
          </a:lstStyle>
          <a:p>
            <a:r>
              <a:rPr lang="ar-SA" smtClean="0"/>
              <a:t>انقر لتحرير نمط العنوان الرئيسي</a:t>
            </a:r>
            <a:endParaRPr lang="en-US" dirty="0"/>
          </a:p>
        </p:txBody>
      </p:sp>
      <p:sp>
        <p:nvSpPr>
          <p:cNvPr id="17" name="Picture Placeholder 2"/>
          <p:cNvSpPr>
            <a:spLocks noGrp="1" noChangeAspect="1"/>
          </p:cNvSpPr>
          <p:nvPr>
            <p:ph type="pic" idx="1"/>
          </p:nvPr>
        </p:nvSpPr>
        <p:spPr>
          <a:xfrm>
            <a:off x="8094831" y="1041400"/>
            <a:ext cx="3063347" cy="4775200"/>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ar-SA" smtClean="0"/>
              <a:t>انقر فوق الأيقونة لإضافة صورة</a:t>
            </a:r>
            <a:endParaRPr lang="en-US" dirty="0"/>
          </a:p>
        </p:txBody>
      </p:sp>
      <p:sp>
        <p:nvSpPr>
          <p:cNvPr id="4" name="Text Placeholder 3"/>
          <p:cNvSpPr>
            <a:spLocks noGrp="1"/>
          </p:cNvSpPr>
          <p:nvPr>
            <p:ph type="body" sz="half" idx="2"/>
          </p:nvPr>
        </p:nvSpPr>
        <p:spPr>
          <a:xfrm>
            <a:off x="1295399" y="3255432"/>
            <a:ext cx="6241816" cy="1828800"/>
          </a:xfrm>
        </p:spPr>
        <p:txBody>
          <a:bodyPr anchor="t">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smtClean="0"/>
              <a:t>انقر لتحرير أنماط النص الرئيسي</a:t>
            </a:r>
          </a:p>
        </p:txBody>
      </p:sp>
      <p:sp>
        <p:nvSpPr>
          <p:cNvPr id="5" name="Date Placeholder 4"/>
          <p:cNvSpPr>
            <a:spLocks noGrp="1"/>
          </p:cNvSpPr>
          <p:nvPr>
            <p:ph type="dt" sz="half" idx="10"/>
          </p:nvPr>
        </p:nvSpPr>
        <p:spPr/>
        <p:txBody>
          <a:bodyPr/>
          <a:lstStyle/>
          <a:p>
            <a:fld id="{837F5998-810B-4EC1-A923-EC79675A8282}" type="datetimeFigureOut">
              <a:rPr lang="en-US" smtClean="0"/>
              <a:t>2/21/2020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8B10270-9D0C-4598-8DC1-A0D55AFF91A3}" type="slidenum">
              <a:rPr lang="en-US" smtClean="0"/>
              <a:t>‹#›</a:t>
            </a:fld>
            <a:endParaRPr lang="en-US"/>
          </a:p>
        </p:txBody>
      </p:sp>
    </p:spTree>
    <p:extLst>
      <p:ext uri="{BB962C8B-B14F-4D97-AF65-F5344CB8AC3E}">
        <p14:creationId xmlns:p14="http://schemas.microsoft.com/office/powerpoint/2010/main" val="364726956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3.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grpSp>
        <p:nvGrpSpPr>
          <p:cNvPr id="7" name="Group 6"/>
          <p:cNvGrpSpPr/>
          <p:nvPr/>
        </p:nvGrpSpPr>
        <p:grpSpPr>
          <a:xfrm>
            <a:off x="-15736" y="0"/>
            <a:ext cx="12229962" cy="6856214"/>
            <a:chOff x="-15736" y="0"/>
            <a:chExt cx="12229962" cy="6856214"/>
          </a:xfrm>
        </p:grpSpPr>
        <p:pic>
          <p:nvPicPr>
            <p:cNvPr id="8" name="Picture 7" descr="HD-PanelContent.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9" name="Rectangle 8"/>
            <p:cNvSpPr/>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0" name="Picture 9"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5736" y="3153832"/>
              <a:ext cx="777240" cy="606425"/>
            </a:xfrm>
            <a:prstGeom prst="rect">
              <a:avLst/>
            </a:prstGeom>
          </p:spPr>
        </p:pic>
        <p:pic>
          <p:nvPicPr>
            <p:cNvPr id="11" name="Picture 10"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1436986" y="3153832"/>
              <a:ext cx="777240" cy="606425"/>
            </a:xfrm>
            <a:prstGeom prst="rect">
              <a:avLst/>
            </a:prstGeom>
          </p:spPr>
        </p:pic>
      </p:grpSp>
      <p:sp>
        <p:nvSpPr>
          <p:cNvPr id="2" name="Title Placeholder 1"/>
          <p:cNvSpPr>
            <a:spLocks noGrp="1"/>
          </p:cNvSpPr>
          <p:nvPr>
            <p:ph type="title"/>
          </p:nvPr>
        </p:nvSpPr>
        <p:spPr>
          <a:xfrm>
            <a:off x="1295402" y="982132"/>
            <a:ext cx="9601196" cy="1303867"/>
          </a:xfrm>
          <a:prstGeom prst="rect">
            <a:avLst/>
          </a:prstGeom>
          <a:effectLst/>
        </p:spPr>
        <p:txBody>
          <a:bodyPr vert="horz" lIns="91440" tIns="45720" rIns="91440" bIns="45720" rtlCol="0" anchor="ctr">
            <a:normAutofit/>
          </a:bodyPr>
          <a:lstStyle/>
          <a:p>
            <a:r>
              <a:rPr lang="ar-SA" smtClean="0"/>
              <a:t>انقر لتحرير نمط العنوان الرئيسي</a:t>
            </a:r>
            <a:endParaRPr lang="en-US" dirty="0"/>
          </a:p>
        </p:txBody>
      </p:sp>
      <p:sp>
        <p:nvSpPr>
          <p:cNvPr id="3" name="Text Placeholder 2"/>
          <p:cNvSpPr>
            <a:spLocks noGrp="1"/>
          </p:cNvSpPr>
          <p:nvPr>
            <p:ph type="body" idx="1"/>
          </p:nvPr>
        </p:nvSpPr>
        <p:spPr>
          <a:xfrm>
            <a:off x="1295401" y="2556932"/>
            <a:ext cx="9601196" cy="3318936"/>
          </a:xfrm>
          <a:prstGeom prst="rect">
            <a:avLst/>
          </a:prstGeom>
        </p:spPr>
        <p:txBody>
          <a:bodyPr vert="horz" lIns="91440" tIns="45720" rIns="91440" bIns="45720" rtlCol="0" anchor="t">
            <a:normAutofit/>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dirty="0"/>
          </a:p>
        </p:txBody>
      </p:sp>
      <p:sp>
        <p:nvSpPr>
          <p:cNvPr id="4" name="Date Placeholder 3"/>
          <p:cNvSpPr>
            <a:spLocks noGrp="1"/>
          </p:cNvSpPr>
          <p:nvPr>
            <p:ph type="dt" sz="half" idx="2"/>
          </p:nvPr>
        </p:nvSpPr>
        <p:spPr>
          <a:xfrm>
            <a:off x="8677501" y="5969000"/>
            <a:ext cx="1600200"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837F5998-810B-4EC1-A923-EC79675A8282}" type="datetimeFigureOut">
              <a:rPr lang="en-US" smtClean="0"/>
              <a:t>2/21/2020</a:t>
            </a:fld>
            <a:endParaRPr lang="en-US"/>
          </a:p>
        </p:txBody>
      </p:sp>
      <p:sp>
        <p:nvSpPr>
          <p:cNvPr id="5" name="Footer Placeholder 4"/>
          <p:cNvSpPr>
            <a:spLocks noGrp="1"/>
          </p:cNvSpPr>
          <p:nvPr>
            <p:ph type="ftr" sz="quarter" idx="3"/>
          </p:nvPr>
        </p:nvSpPr>
        <p:spPr>
          <a:xfrm>
            <a:off x="1295401" y="5969000"/>
            <a:ext cx="7305900" cy="279400"/>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en-US"/>
          </a:p>
        </p:txBody>
      </p:sp>
      <p:sp>
        <p:nvSpPr>
          <p:cNvPr id="6" name="Slide Number Placeholder 5"/>
          <p:cNvSpPr>
            <a:spLocks noGrp="1"/>
          </p:cNvSpPr>
          <p:nvPr>
            <p:ph type="sldNum" sz="quarter" idx="4"/>
          </p:nvPr>
        </p:nvSpPr>
        <p:spPr>
          <a:xfrm>
            <a:off x="10353901" y="5969000"/>
            <a:ext cx="542697"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38B10270-9D0C-4598-8DC1-A0D55AFF91A3}" type="slidenum">
              <a:rPr lang="en-US" smtClean="0"/>
              <a:t>‹#›</a:t>
            </a:fld>
            <a:endParaRPr lang="en-US"/>
          </a:p>
        </p:txBody>
      </p:sp>
    </p:spTree>
    <p:extLst>
      <p:ext uri="{BB962C8B-B14F-4D97-AF65-F5344CB8AC3E}">
        <p14:creationId xmlns:p14="http://schemas.microsoft.com/office/powerpoint/2010/main" val="3799771375"/>
      </p:ext>
    </p:extLst>
  </p:cSld>
  <p:clrMap bg1="lt1" tx1="dk1" bg2="lt2" tx2="dk2" accent1="accent1" accent2="accent2" accent3="accent3" accent4="accent4" accent5="accent5" accent6="accent6" hlink="hlink" folHlink="folHlink"/>
  <p:sldLayoutIdLst>
    <p:sldLayoutId id="2147484116" r:id="rId1"/>
    <p:sldLayoutId id="2147484117" r:id="rId2"/>
    <p:sldLayoutId id="2147484118" r:id="rId3"/>
    <p:sldLayoutId id="2147484119" r:id="rId4"/>
    <p:sldLayoutId id="2147484120" r:id="rId5"/>
    <p:sldLayoutId id="2147484121" r:id="rId6"/>
    <p:sldLayoutId id="2147484122" r:id="rId7"/>
    <p:sldLayoutId id="2147484123" r:id="rId8"/>
    <p:sldLayoutId id="2147484124" r:id="rId9"/>
    <p:sldLayoutId id="2147484125" r:id="rId10"/>
    <p:sldLayoutId id="2147484126" r:id="rId11"/>
    <p:sldLayoutId id="2147484127" r:id="rId12"/>
    <p:sldLayoutId id="2147484128" r:id="rId13"/>
    <p:sldLayoutId id="2147484129" r:id="rId14"/>
    <p:sldLayoutId id="2147484130" r:id="rId15"/>
    <p:sldLayoutId id="2147484131" r:id="rId16"/>
    <p:sldLayoutId id="2147484132" r:id="rId17"/>
  </p:sldLayoutIdLst>
  <p:txStyles>
    <p:titleStyle>
      <a:lvl1pPr algn="ctr" defTabSz="457200" rtl="1" eaLnBrk="1" latinLnBrk="0" hangingPunct="1">
        <a:spcBef>
          <a:spcPct val="0"/>
        </a:spcBef>
        <a:buNone/>
        <a:defRPr sz="4400" kern="1200" cap="none">
          <a:ln w="3175" cmpd="sng">
            <a:noFill/>
          </a:ln>
          <a:solidFill>
            <a:schemeClr val="tx1">
              <a:lumMod val="85000"/>
              <a:lumOff val="15000"/>
            </a:schemeClr>
          </a:solidFill>
          <a:effectLst/>
          <a:latin typeface="+mj-lt"/>
          <a:ea typeface="+mj-ea"/>
          <a:cs typeface="+mj-cs"/>
        </a:defRPr>
      </a:lvl1pPr>
      <a:lvl2pPr rtl="1" eaLnBrk="1" hangingPunct="1">
        <a:defRPr>
          <a:solidFill>
            <a:schemeClr val="tx2"/>
          </a:solidFill>
        </a:defRPr>
      </a:lvl2pPr>
      <a:lvl3pPr rtl="1" eaLnBrk="1" hangingPunct="1">
        <a:defRPr>
          <a:solidFill>
            <a:schemeClr val="tx2"/>
          </a:solidFill>
        </a:defRPr>
      </a:lvl3pPr>
      <a:lvl4pPr rtl="1" eaLnBrk="1" hangingPunct="1">
        <a:defRPr>
          <a:solidFill>
            <a:schemeClr val="tx2"/>
          </a:solidFill>
        </a:defRPr>
      </a:lvl4pPr>
      <a:lvl5pPr rtl="1" eaLnBrk="1" hangingPunct="1">
        <a:defRPr>
          <a:solidFill>
            <a:schemeClr val="tx2"/>
          </a:solidFill>
        </a:defRPr>
      </a:lvl5pPr>
      <a:lvl6pPr rtl="1" eaLnBrk="1" hangingPunct="1">
        <a:defRPr>
          <a:solidFill>
            <a:schemeClr val="tx2"/>
          </a:solidFill>
        </a:defRPr>
      </a:lvl6pPr>
      <a:lvl7pPr rtl="1" eaLnBrk="1" hangingPunct="1">
        <a:defRPr>
          <a:solidFill>
            <a:schemeClr val="tx2"/>
          </a:solidFill>
        </a:defRPr>
      </a:lvl7pPr>
      <a:lvl8pPr rtl="1" eaLnBrk="1" hangingPunct="1">
        <a:defRPr>
          <a:solidFill>
            <a:schemeClr val="tx2"/>
          </a:solidFill>
        </a:defRPr>
      </a:lvl8pPr>
      <a:lvl9pPr rtl="1" eaLnBrk="1" hangingPunct="1">
        <a:defRPr>
          <a:solidFill>
            <a:schemeClr val="tx2"/>
          </a:solidFill>
        </a:defRPr>
      </a:lvl9pPr>
    </p:titleStyle>
    <p:bodyStyle>
      <a:lvl1pPr marL="285750" indent="-285750" algn="r" defTabSz="457200" rtl="1"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r" defTabSz="457200" rtl="1"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r" defTabSz="457200" rtl="1"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r" defTabSz="457200" rtl="1"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r" defTabSz="457200" rtl="1"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r" defTabSz="457200" rtl="1"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r" defTabSz="457200" rtl="1"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r" defTabSz="457200" rtl="1"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r" defTabSz="457200" rtl="1"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p:bodyStyle>
    <p:otherStyle>
      <a:defPPr>
        <a:defRPr lang="en-US"/>
      </a:defPPr>
      <a:lvl1pPr marL="0" algn="r" defTabSz="457200" rtl="1" eaLnBrk="1" latinLnBrk="0" hangingPunct="1">
        <a:defRPr sz="1800" kern="1200">
          <a:solidFill>
            <a:schemeClr val="tx1"/>
          </a:solidFill>
          <a:latin typeface="+mn-lt"/>
          <a:ea typeface="+mn-ea"/>
          <a:cs typeface="+mn-cs"/>
        </a:defRPr>
      </a:lvl1pPr>
      <a:lvl2pPr marL="457200" algn="r" defTabSz="457200" rtl="1" eaLnBrk="1" latinLnBrk="0" hangingPunct="1">
        <a:defRPr sz="1800" kern="1200">
          <a:solidFill>
            <a:schemeClr val="tx1"/>
          </a:solidFill>
          <a:latin typeface="+mn-lt"/>
          <a:ea typeface="+mn-ea"/>
          <a:cs typeface="+mn-cs"/>
        </a:defRPr>
      </a:lvl2pPr>
      <a:lvl3pPr marL="914400" algn="r" defTabSz="457200" rtl="1" eaLnBrk="1" latinLnBrk="0" hangingPunct="1">
        <a:defRPr sz="1800" kern="1200">
          <a:solidFill>
            <a:schemeClr val="tx1"/>
          </a:solidFill>
          <a:latin typeface="+mn-lt"/>
          <a:ea typeface="+mn-ea"/>
          <a:cs typeface="+mn-cs"/>
        </a:defRPr>
      </a:lvl3pPr>
      <a:lvl4pPr marL="1371600" algn="r" defTabSz="457200" rtl="1" eaLnBrk="1" latinLnBrk="0" hangingPunct="1">
        <a:defRPr sz="1800" kern="1200">
          <a:solidFill>
            <a:schemeClr val="tx1"/>
          </a:solidFill>
          <a:latin typeface="+mn-lt"/>
          <a:ea typeface="+mn-ea"/>
          <a:cs typeface="+mn-cs"/>
        </a:defRPr>
      </a:lvl4pPr>
      <a:lvl5pPr marL="1828800" algn="r" defTabSz="457200" rtl="1" eaLnBrk="1" latinLnBrk="0" hangingPunct="1">
        <a:defRPr sz="1800" kern="1200">
          <a:solidFill>
            <a:schemeClr val="tx1"/>
          </a:solidFill>
          <a:latin typeface="+mn-lt"/>
          <a:ea typeface="+mn-ea"/>
          <a:cs typeface="+mn-cs"/>
        </a:defRPr>
      </a:lvl5pPr>
      <a:lvl6pPr marL="2286000" algn="r" defTabSz="457200" rtl="1" eaLnBrk="1" latinLnBrk="0" hangingPunct="1">
        <a:defRPr sz="1800" kern="1200">
          <a:solidFill>
            <a:schemeClr val="tx1"/>
          </a:solidFill>
          <a:latin typeface="+mn-lt"/>
          <a:ea typeface="+mn-ea"/>
          <a:cs typeface="+mn-cs"/>
        </a:defRPr>
      </a:lvl6pPr>
      <a:lvl7pPr marL="2743200" algn="r" defTabSz="457200" rtl="1" eaLnBrk="1" latinLnBrk="0" hangingPunct="1">
        <a:defRPr sz="1800" kern="1200">
          <a:solidFill>
            <a:schemeClr val="tx1"/>
          </a:solidFill>
          <a:latin typeface="+mn-lt"/>
          <a:ea typeface="+mn-ea"/>
          <a:cs typeface="+mn-cs"/>
        </a:defRPr>
      </a:lvl7pPr>
      <a:lvl8pPr marL="3200400" algn="r" defTabSz="457200" rtl="1" eaLnBrk="1" latinLnBrk="0" hangingPunct="1">
        <a:defRPr sz="1800" kern="1200">
          <a:solidFill>
            <a:schemeClr val="tx1"/>
          </a:solidFill>
          <a:latin typeface="+mn-lt"/>
          <a:ea typeface="+mn-ea"/>
          <a:cs typeface="+mn-cs"/>
        </a:defRPr>
      </a:lvl8pPr>
      <a:lvl9pPr marL="3657600" algn="r" defTabSz="457200" rtl="1"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1089765" y="851770"/>
            <a:ext cx="8304756" cy="5398718"/>
          </a:xfrm>
          <a:prstGeom prst="rect">
            <a:avLst/>
          </a:prstGeom>
          <a:ln>
            <a:noFill/>
          </a:ln>
        </p:spPr>
        <p:style>
          <a:lnRef idx="2">
            <a:schemeClr val="dk1"/>
          </a:lnRef>
          <a:fillRef idx="1">
            <a:schemeClr val="lt1"/>
          </a:fillRef>
          <a:effectRef idx="0">
            <a:schemeClr val="dk1"/>
          </a:effectRef>
          <a:fontRef idx="minor">
            <a:schemeClr val="dk1"/>
          </a:fontRef>
        </p:style>
        <p:txBody>
          <a:bodyPr rtlCol="0" anchor="ctr"/>
          <a:lstStyle/>
          <a:p>
            <a:pPr algn="ctr" rtl="1">
              <a:lnSpc>
                <a:spcPct val="150000"/>
              </a:lnSpc>
            </a:pPr>
            <a:r>
              <a:rPr lang="ar-IQ" sz="3200" b="1" dirty="0">
                <a:latin typeface="Arial" panose="020B0604020202020204" pitchFamily="34" charset="0"/>
                <a:cs typeface="Arial" panose="020B0604020202020204" pitchFamily="34" charset="0"/>
              </a:rPr>
              <a:t>الجامعة المستنصرية</a:t>
            </a:r>
            <a:r>
              <a:rPr lang="en-US" sz="3200" dirty="0">
                <a:latin typeface="Arial" panose="020B0604020202020204" pitchFamily="34" charset="0"/>
                <a:cs typeface="Arial" panose="020B0604020202020204" pitchFamily="34" charset="0"/>
              </a:rPr>
              <a:t> / </a:t>
            </a:r>
            <a:r>
              <a:rPr lang="ar-IQ" sz="3200" b="1" dirty="0" smtClean="0">
                <a:latin typeface="Arial" panose="020B0604020202020204" pitchFamily="34" charset="0"/>
                <a:cs typeface="Arial" panose="020B0604020202020204" pitchFamily="34" charset="0"/>
              </a:rPr>
              <a:t>كلية </a:t>
            </a:r>
            <a:r>
              <a:rPr lang="ar-IQ" sz="3200" b="1" dirty="0">
                <a:latin typeface="Arial" panose="020B0604020202020204" pitchFamily="34" charset="0"/>
                <a:cs typeface="Arial" panose="020B0604020202020204" pitchFamily="34" charset="0"/>
              </a:rPr>
              <a:t>الآداب</a:t>
            </a:r>
            <a:endParaRPr lang="en-US" sz="3200" dirty="0">
              <a:latin typeface="Arial" panose="020B0604020202020204" pitchFamily="34" charset="0"/>
              <a:cs typeface="Arial" panose="020B0604020202020204" pitchFamily="34" charset="0"/>
            </a:endParaRPr>
          </a:p>
          <a:p>
            <a:pPr algn="ctr" rtl="1">
              <a:lnSpc>
                <a:spcPct val="150000"/>
              </a:lnSpc>
            </a:pPr>
            <a:r>
              <a:rPr lang="ar-IQ" sz="3200" b="1" dirty="0" smtClean="0">
                <a:latin typeface="Arial" panose="020B0604020202020204" pitchFamily="34" charset="0"/>
                <a:cs typeface="Arial" panose="020B0604020202020204" pitchFamily="34" charset="0"/>
              </a:rPr>
              <a:t>قسم الانثروبولوجيا </a:t>
            </a:r>
            <a:r>
              <a:rPr lang="ar-IQ" sz="3200" b="1" dirty="0">
                <a:latin typeface="Arial" panose="020B0604020202020204" pitchFamily="34" charset="0"/>
                <a:cs typeface="Arial" panose="020B0604020202020204" pitchFamily="34" charset="0"/>
              </a:rPr>
              <a:t>والاجتماع</a:t>
            </a:r>
            <a:endParaRPr lang="en-US" sz="3200" dirty="0">
              <a:latin typeface="Arial" panose="020B0604020202020204" pitchFamily="34" charset="0"/>
              <a:cs typeface="Arial" panose="020B0604020202020204" pitchFamily="34" charset="0"/>
            </a:endParaRPr>
          </a:p>
          <a:p>
            <a:pPr algn="ctr" rtl="1">
              <a:lnSpc>
                <a:spcPct val="150000"/>
              </a:lnSpc>
            </a:pPr>
            <a:r>
              <a:rPr lang="ar-IQ" sz="3200" b="1" dirty="0">
                <a:latin typeface="Arial" panose="020B0604020202020204" pitchFamily="34" charset="0"/>
                <a:cs typeface="Arial" panose="020B0604020202020204" pitchFamily="34" charset="0"/>
              </a:rPr>
              <a:t>المرحلة </a:t>
            </a:r>
            <a:r>
              <a:rPr lang="ar-IQ" sz="3200" b="1" dirty="0" smtClean="0">
                <a:latin typeface="Arial" panose="020B0604020202020204" pitchFamily="34" charset="0"/>
                <a:cs typeface="Arial" panose="020B0604020202020204" pitchFamily="34" charset="0"/>
              </a:rPr>
              <a:t>الثانية/ فرع الانثروبولوجيا: </a:t>
            </a:r>
            <a:r>
              <a:rPr lang="ar-IQ" sz="3200" b="1" dirty="0" smtClean="0">
                <a:latin typeface="Arial" panose="020B0604020202020204" pitchFamily="34" charset="0"/>
                <a:cs typeface="Arial" panose="020B0604020202020204" pitchFamily="34" charset="0"/>
              </a:rPr>
              <a:t>مادة </a:t>
            </a:r>
            <a:r>
              <a:rPr lang="ar-IQ" sz="3200" b="1" smtClean="0">
                <a:latin typeface="Arial" panose="020B0604020202020204" pitchFamily="34" charset="0"/>
                <a:cs typeface="Arial" panose="020B0604020202020204" pitchFamily="34" charset="0"/>
              </a:rPr>
              <a:t>الايكولوجيا الاجتماعية</a:t>
            </a:r>
            <a:endParaRPr lang="en-US" sz="3200" dirty="0">
              <a:latin typeface="Arial" panose="020B0604020202020204" pitchFamily="34" charset="0"/>
              <a:cs typeface="Arial" panose="020B0604020202020204" pitchFamily="34" charset="0"/>
            </a:endParaRPr>
          </a:p>
          <a:p>
            <a:pPr algn="ctr" rtl="1">
              <a:lnSpc>
                <a:spcPct val="150000"/>
              </a:lnSpc>
            </a:pPr>
            <a:r>
              <a:rPr lang="ar-IQ" sz="3200" b="1" dirty="0">
                <a:latin typeface="Arial" panose="020B0604020202020204" pitchFamily="34" charset="0"/>
                <a:cs typeface="Arial" panose="020B0604020202020204" pitchFamily="34" charset="0"/>
              </a:rPr>
              <a:t>أستاذ المادة: </a:t>
            </a:r>
            <a:r>
              <a:rPr lang="ar-IQ" sz="3200" b="1" dirty="0" smtClean="0">
                <a:latin typeface="Arial" panose="020B0604020202020204" pitchFamily="34" charset="0"/>
                <a:cs typeface="Arial" panose="020B0604020202020204" pitchFamily="34" charset="0"/>
              </a:rPr>
              <a:t>أ.د</a:t>
            </a:r>
            <a:r>
              <a:rPr lang="ar-IQ" sz="3200" b="1" dirty="0">
                <a:latin typeface="Arial" panose="020B0604020202020204" pitchFamily="34" charset="0"/>
                <a:cs typeface="Arial" panose="020B0604020202020204" pitchFamily="34" charset="0"/>
              </a:rPr>
              <a:t>. بشير ناظر حميد</a:t>
            </a:r>
            <a:endParaRPr lang="en-US" sz="3200" dirty="0">
              <a:latin typeface="Arial" panose="020B0604020202020204" pitchFamily="34" charset="0"/>
              <a:cs typeface="Arial" panose="020B0604020202020204" pitchFamily="34" charset="0"/>
            </a:endParaRPr>
          </a:p>
          <a:p>
            <a:pPr algn="ctr" rtl="1">
              <a:lnSpc>
                <a:spcPct val="150000"/>
              </a:lnSpc>
            </a:pPr>
            <a:r>
              <a:rPr lang="ar-IQ" sz="3200" b="1" dirty="0">
                <a:latin typeface="Arial" panose="020B0604020202020204" pitchFamily="34" charset="0"/>
                <a:cs typeface="Arial" panose="020B0604020202020204" pitchFamily="34" charset="0"/>
              </a:rPr>
              <a:t>تسلسل المحاضرة: </a:t>
            </a:r>
            <a:r>
              <a:rPr lang="ar-IQ" sz="3200" b="1" dirty="0" smtClean="0">
                <a:latin typeface="Arial" panose="020B0604020202020204" pitchFamily="34" charset="0"/>
                <a:cs typeface="Arial" panose="020B0604020202020204" pitchFamily="34" charset="0"/>
              </a:rPr>
              <a:t>13</a:t>
            </a:r>
            <a:endParaRPr lang="en-US" sz="3200" dirty="0" smtClean="0">
              <a:latin typeface="Arial" panose="020B0604020202020204" pitchFamily="34" charset="0"/>
              <a:cs typeface="Arial" panose="020B0604020202020204" pitchFamily="34" charset="0"/>
            </a:endParaRPr>
          </a:p>
          <a:p>
            <a:pPr algn="ctr" rtl="1">
              <a:lnSpc>
                <a:spcPct val="107000"/>
              </a:lnSpc>
              <a:spcAft>
                <a:spcPts val="800"/>
              </a:spcAft>
            </a:pPr>
            <a:r>
              <a:rPr lang="ar-IQ" sz="3200" b="1" dirty="0" smtClean="0">
                <a:latin typeface="Arial" panose="020B0604020202020204" pitchFamily="34" charset="0"/>
                <a:cs typeface="Arial" panose="020B0604020202020204" pitchFamily="34" charset="0"/>
              </a:rPr>
              <a:t>أسم المحاضرة: </a:t>
            </a:r>
            <a:r>
              <a:rPr lang="ar-IQ" sz="2400" b="1" dirty="0"/>
              <a:t>الايكولوجيا الثقافية</a:t>
            </a:r>
            <a:endParaRPr lang="en-US" sz="2400" dirty="0"/>
          </a:p>
          <a:p>
            <a:pPr algn="ctr" rtl="1">
              <a:lnSpc>
                <a:spcPct val="107000"/>
              </a:lnSpc>
              <a:spcAft>
                <a:spcPts val="800"/>
              </a:spcAft>
            </a:pPr>
            <a:endParaRPr lang="en-US" sz="2400" dirty="0" smtClean="0">
              <a:latin typeface="Calibri" panose="020F0502020204030204" pitchFamily="34" charset="0"/>
              <a:ea typeface="Calibri" panose="020F0502020204030204" pitchFamily="34" charset="0"/>
              <a:cs typeface="Arial" panose="020B0604020202020204" pitchFamily="34" charset="0"/>
            </a:endParaRPr>
          </a:p>
          <a:p>
            <a:pPr algn="ctr">
              <a:lnSpc>
                <a:spcPct val="150000"/>
              </a:lnSpc>
            </a:pPr>
            <a:endParaRPr lang="en-US" sz="32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51717442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371601" y="838201"/>
            <a:ext cx="9180162" cy="6248400"/>
          </a:xfrm>
        </p:spPr>
        <p:txBody>
          <a:bodyPr>
            <a:noAutofit/>
          </a:bodyPr>
          <a:lstStyle/>
          <a:p>
            <a:pPr indent="0" algn="just">
              <a:lnSpc>
                <a:spcPct val="150000"/>
              </a:lnSpc>
              <a:spcAft>
                <a:spcPts val="800"/>
              </a:spcAft>
              <a:buNone/>
            </a:pPr>
            <a:r>
              <a:rPr lang="ar-IQ" sz="2000" dirty="0"/>
              <a:t>إذا كان عبد الرحمن ابن خلدون قد وضع أسس علم الاجتماع المعاصر، وأسهم في تشكيل الكثير من المفاهيم الاجتماعية </a:t>
            </a:r>
            <a:r>
              <a:rPr lang="ar-IQ" sz="2000" dirty="0" err="1"/>
              <a:t>والأنثروبولوجية</a:t>
            </a:r>
            <a:r>
              <a:rPr lang="ar-IQ" sz="2000" dirty="0"/>
              <a:t> الحديثة، فليس بوسعنا أن ننكر التطور الذي لحق بحياة الإنسان من القرن الرابع عشر الميلادي (العصر الذي كتب فيه ابن خلدون كتابة الشهير) وحتى أواخر القرن التاسع عشر وأوائل القرن العشرين، كان له اثره الذي لا يخفى في تطوير وبلورة الكثير من المفاهيم التي أرسى أسسها، ويصدق ذلك اكثر ما يصدق على مفاهيم الايكولوجيا الثقافية، فعلى حين أشار ابن خلدون إلى جذور تلك النظرية في ربطة بين قيام صناعة النجارة في مجتمع ما ووجود خشب الأشجار في هذا المجتمع ثم تطور علم الهندسة لاستخدام هذا الخشب في صناعة السفن وغيرها، فإننا نجد أن العالم الأمريكي جوليان </a:t>
            </a:r>
            <a:r>
              <a:rPr lang="ar-IQ" sz="2000" dirty="0" err="1"/>
              <a:t>ستيوارد</a:t>
            </a:r>
            <a:r>
              <a:rPr lang="ar-IQ" sz="2000" dirty="0"/>
              <a:t> يبلور هذه العلاقة في نظرية تقوم على وجود علاقة دينامية وخلاقة بين الثقافة والبيئة تتضمن التكنولوجيا والموارد والعمل، فتذهب هذه النظرية إلى أن أنواعاً معينة من الجماعات الاجتماعية والنظم الاجتماعية تنشأ نتيجة لتطبيق مجموعة من التكنولوجيات على موارد معينة من خلال العمل البشري.</a:t>
            </a:r>
            <a:endParaRPr lang="en-US" sz="2000" dirty="0"/>
          </a:p>
          <a:p>
            <a:pPr indent="0" algn="just" rtl="1">
              <a:lnSpc>
                <a:spcPct val="150000"/>
              </a:lnSpc>
              <a:spcAft>
                <a:spcPts val="800"/>
              </a:spcAft>
              <a:buNone/>
            </a:pPr>
            <a:endParaRPr lang="en-US" sz="2000" dirty="0">
              <a:effectLst/>
              <a:latin typeface="Calibri" panose="020F050202020403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34882770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483263" y="1398159"/>
            <a:ext cx="8807629" cy="6044339"/>
          </a:xfrm>
        </p:spPr>
        <p:txBody>
          <a:bodyPr>
            <a:noAutofit/>
          </a:bodyPr>
          <a:lstStyle/>
          <a:p>
            <a:pPr indent="0" algn="just">
              <a:lnSpc>
                <a:spcPct val="150000"/>
              </a:lnSpc>
              <a:spcAft>
                <a:spcPts val="800"/>
              </a:spcAft>
              <a:buNone/>
            </a:pPr>
            <a:r>
              <a:rPr lang="ar-IQ" sz="2000" dirty="0"/>
              <a:t>ويشير </a:t>
            </a:r>
            <a:r>
              <a:rPr lang="ar-IQ" sz="2000" dirty="0" err="1"/>
              <a:t>داريل</a:t>
            </a:r>
            <a:r>
              <a:rPr lang="ar-IQ" sz="2000" dirty="0"/>
              <a:t> فورد على أهمية دراسة العلاقة بين العوامل البيئية والعوامل الثقافية، وأوضح ذلك في كتابة </a:t>
            </a:r>
            <a:r>
              <a:rPr lang="en-US" sz="2000" dirty="0"/>
              <a:t>Habitat Economy and </a:t>
            </a:r>
            <a:r>
              <a:rPr lang="en-US" sz="2000" dirty="0" err="1"/>
              <a:t>Societes</a:t>
            </a:r>
            <a:r>
              <a:rPr lang="ar-IQ" sz="2000" dirty="0"/>
              <a:t> عام 1934 حيث درس العلاقة بين النظام الاقتصادي والبيئة الطبيعية والنظام الاجتماعي وكافة العوامل الأخرى المؤثرة في حضارة الانسان. وهكذا ظهر اتجاه فكري يعطي أهمية خاصة للجوانب الاقتصادية والبيئية والتكنولوجية عند دراسة التغير الثقافي، وفي هذا الاتجاه شار الأمريكي جوليان </a:t>
            </a:r>
            <a:r>
              <a:rPr lang="ar-IQ" sz="2000" dirty="0" err="1"/>
              <a:t>ستيوارد</a:t>
            </a:r>
            <a:r>
              <a:rPr lang="ar-IQ" sz="2000" dirty="0"/>
              <a:t> عند دراسته للتفاعل بين العناصر الثقافية والبيئة، وقام بدراسة وسائل التفاعل بين الأنساق الاقتصادية والتكنولوجية وبيئاتها وتأثير ذلك على النظم الاجتماعية، وأوضح العلاقة التأثيرية المتبادلة بين الثقافة والبيئة، فقد تمكنت الثقافة في المجتمعات الحديثة من تحقيق تأثير مباشر على البيئة من خلال عناصر التقدم التكنولوجي، وهكذا نشأ تخصص جديد في الانثروبولوجيا أطلق علية </a:t>
            </a:r>
            <a:r>
              <a:rPr lang="ar-IQ" sz="2000" dirty="0" err="1"/>
              <a:t>ستيوارد</a:t>
            </a:r>
            <a:r>
              <a:rPr lang="ar-IQ" sz="2000" dirty="0"/>
              <a:t> الايكولوجيا الثقافية هدفه دراسة العلاقة المتبادلة بين البيئة والثقافة.</a:t>
            </a:r>
            <a:endParaRPr lang="en-US" sz="2000" dirty="0">
              <a:effectLst/>
              <a:latin typeface="Calibri" panose="020F050202020403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22820723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092201" y="952500"/>
            <a:ext cx="9319862" cy="6184900"/>
          </a:xfrm>
        </p:spPr>
        <p:txBody>
          <a:bodyPr>
            <a:noAutofit/>
          </a:bodyPr>
          <a:lstStyle/>
          <a:p>
            <a:pPr indent="0" algn="just">
              <a:lnSpc>
                <a:spcPct val="150000"/>
              </a:lnSpc>
              <a:spcAft>
                <a:spcPts val="800"/>
              </a:spcAft>
              <a:buNone/>
            </a:pPr>
            <a:r>
              <a:rPr lang="ar-IQ" sz="2000" dirty="0"/>
              <a:t>وتعد الايكولوجيا الثقافية أحد مجالات البحث الانثروبولوجي، ومن ثم يطلق عليها أحيانا الانثروبولوجيا الايكولوجية، وهي تركز على العلاقة بين البشر وبيئتهم وتحاول تقديم تفسير مادي للمجتمع البشري والقافة باعتبارهما نتاجا للتكيف مع ظروف بيئية معينة، ويهتم علماء الايكولوجيا الثقافية بكيفية تأثر تكيف الانسان مع بيئته الطبيعية بالثقافة </a:t>
            </a:r>
            <a:r>
              <a:rPr lang="ar-IQ" sz="2000" dirty="0" err="1"/>
              <a:t>كميكانيزم</a:t>
            </a:r>
            <a:r>
              <a:rPr lang="ar-IQ" sz="2000" dirty="0"/>
              <a:t> وبيان ما إذا كانت الفوارق بين الثقافات من الممكن تفسيرها بالرجوع الى التأثير البيئي المتباين.</a:t>
            </a:r>
            <a:endParaRPr lang="en-US" sz="2000" dirty="0">
              <a:effectLst/>
              <a:latin typeface="Calibri" panose="020F050202020403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19934017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25500" y="410058"/>
            <a:ext cx="10464799" cy="5457341"/>
          </a:xfrm>
        </p:spPr>
        <p:txBody>
          <a:bodyPr>
            <a:noAutofit/>
          </a:bodyPr>
          <a:lstStyle/>
          <a:p>
            <a:pPr indent="0" algn="just">
              <a:lnSpc>
                <a:spcPct val="150000"/>
              </a:lnSpc>
              <a:spcAft>
                <a:spcPts val="800"/>
              </a:spcAft>
              <a:buNone/>
            </a:pPr>
            <a:r>
              <a:rPr lang="ar-IQ" dirty="0"/>
              <a:t>ويحدد الانثروبولوجي الأمريكي </a:t>
            </a:r>
            <a:r>
              <a:rPr lang="ar-IQ" dirty="0" err="1"/>
              <a:t>مارفين</a:t>
            </a:r>
            <a:r>
              <a:rPr lang="ar-IQ" dirty="0"/>
              <a:t> هاريس مهمة </a:t>
            </a:r>
            <a:r>
              <a:rPr lang="ar-IQ" dirty="0" err="1"/>
              <a:t>الايكولوجيين</a:t>
            </a:r>
            <a:r>
              <a:rPr lang="ar-IQ" dirty="0"/>
              <a:t> الثقافيين في توضيح أوجه التباين بين الثقافات المختلفة للشعوب المختلفة بيئياً، وكذلك توضيح أثر الثقافة على تكيف الفرد أمام هذه التغيرات التي تحدث لبيئتهم، وهو من المنادين بما يطلق علية المادية الثقافية التي تهتم بدراسة الظروف المادية مثل الغذاء– البيئة-السكن-الأدوات التي تواجه الحياة الإنسانية. كما تربط بين تغير المظاهر الروحية وبين المجتمعات بما يحدث من ضغوط مادية لهذه المجتمعات. هذه الظروف المادية تؤثر في الوسائل التي يستخدمها الإفراد لتحقيق الاشباع لحاجاتهم الأساسية وفق ظروف وإمكانيات بيئتهم. ويوضح </a:t>
            </a:r>
            <a:r>
              <a:rPr lang="ar-IQ" dirty="0" err="1"/>
              <a:t>مارفين</a:t>
            </a:r>
            <a:r>
              <a:rPr lang="ar-IQ" dirty="0"/>
              <a:t> هاريس (المادية الثقافية) بأنها استراتيجية او طريقة بحث تجعل الاهتمام الرئيسي للأنثروبولوجيا ينصب حول تقديم تفسيرات لأوجه التشابه والاختلاف بين الاتجاهات الفكرية والسلوكية للمجتمعات الإنسانية، ويرجع سبب اختلاف المظاهر الروحية بين المجتمعات لاختلاف التأثيرات البيئية التي تؤثر على طريقة مواجهة الناس لمشكلة اشباع متطلباتهم الرئيسية في حدود إمكانيات بيئتهم.</a:t>
            </a:r>
            <a:endParaRPr lang="en-US" dirty="0"/>
          </a:p>
          <a:p>
            <a:pPr indent="0" algn="just">
              <a:lnSpc>
                <a:spcPct val="150000"/>
              </a:lnSpc>
              <a:spcAft>
                <a:spcPts val="800"/>
              </a:spcAft>
              <a:buNone/>
            </a:pPr>
            <a:endParaRPr lang="en-US" dirty="0">
              <a:latin typeface="Calibri" panose="020F050202020403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30783882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عضوي">
  <a:themeElements>
    <a:clrScheme name="عضوي">
      <a:dk1>
        <a:sysClr val="windowText" lastClr="000000"/>
      </a:dk1>
      <a:lt1>
        <a:sysClr val="window" lastClr="FFFFFF"/>
      </a:lt1>
      <a:dk2>
        <a:srgbClr val="212121"/>
      </a:dk2>
      <a:lt2>
        <a:srgbClr val="DADADA"/>
      </a:lt2>
      <a:accent1>
        <a:srgbClr val="83992A"/>
      </a:accent1>
      <a:accent2>
        <a:srgbClr val="3C9770"/>
      </a:accent2>
      <a:accent3>
        <a:srgbClr val="44709D"/>
      </a:accent3>
      <a:accent4>
        <a:srgbClr val="A23C33"/>
      </a:accent4>
      <a:accent5>
        <a:srgbClr val="D97828"/>
      </a:accent5>
      <a:accent6>
        <a:srgbClr val="DEB340"/>
      </a:accent6>
      <a:hlink>
        <a:srgbClr val="A8BF4D"/>
      </a:hlink>
      <a:folHlink>
        <a:srgbClr val="B4CA80"/>
      </a:folHlink>
    </a:clrScheme>
    <a:fontScheme name="عضوي">
      <a:majorFont>
        <a:latin typeface="Garamond"/>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aramond"/>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عضوي">
      <a:fillStyleLst>
        <a:solidFill>
          <a:schemeClr val="phClr"/>
        </a:solidFill>
        <a:gradFill rotWithShape="1">
          <a:gsLst>
            <a:gs pos="0">
              <a:schemeClr val="phClr">
                <a:tint val="60000"/>
                <a:lumMod val="110000"/>
              </a:schemeClr>
            </a:gs>
            <a:gs pos="100000">
              <a:schemeClr val="phClr">
                <a:tint val="82000"/>
              </a:schemeClr>
            </a:gs>
          </a:gsLst>
          <a:lin ang="5400000" scaled="0"/>
        </a:gradFill>
        <a:blipFill>
          <a:blip xmlns:r="http://schemas.openxmlformats.org/officeDocument/2006/relationships" r:embed="rId1">
            <a:duotone>
              <a:schemeClr val="phClr">
                <a:shade val="74000"/>
                <a:satMod val="130000"/>
                <a:lumMod val="90000"/>
              </a:schemeClr>
              <a:schemeClr val="phClr">
                <a:tint val="94000"/>
                <a:satMod val="120000"/>
                <a:lumMod val="104000"/>
              </a:schemeClr>
            </a:duotone>
          </a:blip>
          <a:tile tx="0" ty="0" sx="100000" sy="100000" flip="none" algn="tl"/>
        </a:blipFill>
      </a:fillStyleLst>
      <a:lnStyleLst>
        <a:ln w="9525"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38100" dist="254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98000"/>
              </a:schemeClr>
            </a:gs>
          </a:gsLst>
          <a:lin ang="5400000" scaled="0"/>
        </a:gradFill>
        <a:blipFill>
          <a:blip xmlns:r="http://schemas.openxmlformats.org/officeDocument/2006/relationships" r:embed="rId2"/>
          <a:stretch/>
        </a:blipFill>
      </a:bgFillStyleLst>
    </a:fmtScheme>
  </a:themeElements>
  <a:objectDefaults/>
  <a:extraClrSchemeLst/>
  <a:extLst>
    <a:ext uri="{05A4C25C-085E-4340-85A3-A5531E510DB2}">
      <thm15:themeFamily xmlns="" xmlns:thm15="http://schemas.microsoft.com/office/thememl/2012/main" name="Organic" id="{28CDC826-8792-45C0-861B-85EB3ADEDA33}" vid="{7DAC20F1-423D-49E2-BD0B-50532748BAD0}"/>
    </a:ext>
  </a:extLst>
</a:theme>
</file>

<file path=docProps/app.xml><?xml version="1.0" encoding="utf-8"?>
<Properties xmlns="http://schemas.openxmlformats.org/officeDocument/2006/extended-properties" xmlns:vt="http://schemas.openxmlformats.org/officeDocument/2006/docPropsVTypes">
  <Template>Organic</Template>
  <TotalTime>74</TotalTime>
  <Words>547</Words>
  <Application>Microsoft Office PowerPoint</Application>
  <PresentationFormat>مخصص</PresentationFormat>
  <Paragraphs>10</Paragraphs>
  <Slides>5</Slides>
  <Notes>0</Notes>
  <HiddenSlides>0</HiddenSlides>
  <MMClips>0</MMClips>
  <ScaleCrop>false</ScaleCrop>
  <HeadingPairs>
    <vt:vector size="4" baseType="variant">
      <vt:variant>
        <vt:lpstr>نسق</vt:lpstr>
      </vt:variant>
      <vt:variant>
        <vt:i4>1</vt:i4>
      </vt:variant>
      <vt:variant>
        <vt:lpstr>عناوين الشرائح</vt:lpstr>
      </vt:variant>
      <vt:variant>
        <vt:i4>5</vt:i4>
      </vt:variant>
    </vt:vector>
  </HeadingPairs>
  <TitlesOfParts>
    <vt:vector size="6" baseType="lpstr">
      <vt:lpstr>عضوي</vt:lpstr>
      <vt:lpstr>عرض تقديمي في PowerPoint</vt:lpstr>
      <vt:lpstr>عرض تقديمي في PowerPoint</vt:lpstr>
      <vt:lpstr>عرض تقديمي في PowerPoint</vt:lpstr>
      <vt:lpstr>عرض تقديمي في PowerPoint</vt:lpstr>
      <vt:lpstr>عرض تقديمي في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PC2</dc:creator>
  <cp:lastModifiedBy>Al-FaHaD</cp:lastModifiedBy>
  <cp:revision>29</cp:revision>
  <dcterms:created xsi:type="dcterms:W3CDTF">1980-01-01T20:09:53Z</dcterms:created>
  <dcterms:modified xsi:type="dcterms:W3CDTF">2020-02-21T16:24:34Z</dcterms:modified>
</cp:coreProperties>
</file>