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المحاضرة:19</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الايكولوجيا الثقافية بعد جوليان </a:t>
            </a:r>
            <a:r>
              <a:rPr lang="ar-IQ" sz="2400" b="1" dirty="0" err="1"/>
              <a:t>ستيوارد</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أشار </a:t>
            </a:r>
            <a:r>
              <a:rPr lang="ar-IQ" dirty="0" err="1"/>
              <a:t>مارفن</a:t>
            </a:r>
            <a:r>
              <a:rPr lang="ar-IQ" dirty="0"/>
              <a:t> هاريس </a:t>
            </a:r>
            <a:r>
              <a:rPr lang="en-US" dirty="0"/>
              <a:t>Marvin Harris</a:t>
            </a:r>
            <a:r>
              <a:rPr lang="ar-IQ" dirty="0"/>
              <a:t> الذي يعتبر من ابرز تلامذة جوليان </a:t>
            </a:r>
            <a:r>
              <a:rPr lang="ar-IQ" dirty="0" err="1"/>
              <a:t>ستيوارد</a:t>
            </a:r>
            <a:r>
              <a:rPr lang="ar-IQ" dirty="0"/>
              <a:t> والذي اعتمد الى حد كبير على الايكولوجيا الثقافية في صياغة آرائه الخاصة بالمادية الثقافية وأن اعتبرها مدخلاً هاماً من مداخل المادية التاريخية والحتمية في الفكر الماركسي- في كتابه "بزوغ النظرية </a:t>
            </a:r>
            <a:r>
              <a:rPr lang="ar-IQ" dirty="0" err="1"/>
              <a:t>الأنثروبولوجية</a:t>
            </a:r>
            <a:r>
              <a:rPr lang="ar-IQ" dirty="0"/>
              <a:t>" إلى انه من الصعب معرفة الكم الكبير الذي كتب في مجال البحوث الانثروبولوجية من منظور ايكولوجي، كما أن قائمة </a:t>
            </a:r>
            <a:r>
              <a:rPr lang="ar-IQ" dirty="0" err="1"/>
              <a:t>الأنثروبولوجيين</a:t>
            </a:r>
            <a:r>
              <a:rPr lang="ar-IQ" dirty="0"/>
              <a:t> الذين استفادوا بشكل مباشر من معالجة جوليان </a:t>
            </a:r>
            <a:r>
              <a:rPr lang="ar-IQ" dirty="0" err="1"/>
              <a:t>ستيوارد</a:t>
            </a:r>
            <a:r>
              <a:rPr lang="ar-IQ" dirty="0"/>
              <a:t> التفاعلات التكنو بيئية، والتكنو-اقتصادية هي قائمة كبيرة نسبياً.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lvl="0" indent="0">
              <a:buNone/>
            </a:pPr>
            <a:r>
              <a:rPr lang="ar-IQ" dirty="0"/>
              <a:t>لهذا لم يقتصر الاهتمام بالمدخل الايكولوجي في العقود الأولى من القرن الماضي على علماء الاجتماع الأمريكيين، وإنما وجد صداه ايضاً لدى علماء الانثروبولوجيا في أمريكا وفي غيرها، وإذا كان </a:t>
            </a:r>
            <a:r>
              <a:rPr lang="ar-IQ" dirty="0" err="1"/>
              <a:t>ستيوارد</a:t>
            </a:r>
            <a:r>
              <a:rPr lang="ar-IQ" dirty="0"/>
              <a:t> يطلق على اتجاهه في البحث اسم " الايكولوجيا الثقافية " مؤكداً تحديد مجالها الخاص تجاه مجال الايكولوجيا العامة التي تدرس الكائنات الحية في مستوياتها النباتية والحيوانية من حيث ارتباطها </a:t>
            </a:r>
            <a:r>
              <a:rPr lang="ar-IQ" dirty="0" smtClean="0"/>
              <a:t>بالبيئة.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أن الآراء قد تباينت لدى الباحثين </a:t>
            </a:r>
            <a:r>
              <a:rPr lang="ar-IQ" dirty="0" err="1"/>
              <a:t>الايكولوجيين</a:t>
            </a:r>
            <a:r>
              <a:rPr lang="ar-IQ" dirty="0"/>
              <a:t> من بعده، </a:t>
            </a:r>
            <a:r>
              <a:rPr lang="ar-IQ" dirty="0" err="1"/>
              <a:t>مابين</a:t>
            </a:r>
            <a:r>
              <a:rPr lang="ar-IQ" dirty="0"/>
              <a:t> مؤيد لهذا التحديد الذي يقصر الدراسة على المجتمعات البشرية والتفاعل بين العوامل الثقافية والعوامل البيئية، وما بين معارض لهذا التحديد على أساس أنه يضعف الاهتمام بالعوامل البيولوجية التي من شأنها زيادة فهمنا للظواهر الثقافية في تفاعلها مع البيئة، وزيادة قدرتنا على استكشاف نشأتها وتطورها، </a:t>
            </a:r>
            <a:r>
              <a:rPr lang="ar-IQ" dirty="0" smtClean="0"/>
              <a:t>ونعرض في المحاضرة القادمة فكرة </a:t>
            </a:r>
            <a:r>
              <a:rPr lang="ar-IQ" dirty="0"/>
              <a:t>عن كل من </a:t>
            </a:r>
            <a:r>
              <a:rPr lang="ar-IQ" dirty="0" smtClean="0"/>
              <a:t>الرأيين</a:t>
            </a:r>
            <a:r>
              <a:rPr lang="ar-IQ" dirty="0"/>
              <a:t>.</a:t>
            </a:r>
            <a:r>
              <a:rPr lang="ar-IQ" dirty="0" smtClean="0"/>
              <a:t> </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TotalTime>
  <Words>250</Words>
  <Application>Microsoft Office PowerPoint</Application>
  <PresentationFormat>مخصص</PresentationFormat>
  <Paragraphs>9</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عضوي</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39</cp:revision>
  <dcterms:created xsi:type="dcterms:W3CDTF">1980-01-01T20:09:53Z</dcterms:created>
  <dcterms:modified xsi:type="dcterms:W3CDTF">2020-02-21T16:26:50Z</dcterms:modified>
</cp:coreProperties>
</file>