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747-F0CF-43D7-9804-320C147D5411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1B84-D545-40B4-ACAD-FD22B418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1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747-F0CF-43D7-9804-320C147D5411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1B84-D545-40B4-ACAD-FD22B418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47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747-F0CF-43D7-9804-320C147D5411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1B84-D545-40B4-ACAD-FD22B418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747-F0CF-43D7-9804-320C147D5411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1B84-D545-40B4-ACAD-FD22B418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1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747-F0CF-43D7-9804-320C147D5411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1B84-D545-40B4-ACAD-FD22B418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6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747-F0CF-43D7-9804-320C147D5411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1B84-D545-40B4-ACAD-FD22B418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0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747-F0CF-43D7-9804-320C147D5411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1B84-D545-40B4-ACAD-FD22B418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6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747-F0CF-43D7-9804-320C147D5411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1B84-D545-40B4-ACAD-FD22B418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2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747-F0CF-43D7-9804-320C147D5411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1B84-D545-40B4-ACAD-FD22B418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5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747-F0CF-43D7-9804-320C147D5411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1B84-D545-40B4-ACAD-FD22B418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3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747-F0CF-43D7-9804-320C147D5411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1B84-D545-40B4-ACAD-FD22B418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4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B6747-F0CF-43D7-9804-320C147D5411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31B84-D545-40B4-ACAD-FD22B418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2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152400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1524000" y="1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  <p:sp>
        <p:nvSpPr>
          <p:cNvPr id="5124" name="WordArt 7"/>
          <p:cNvSpPr>
            <a:spLocks noChangeArrowheads="1" noChangeShapeType="1" noTextEdit="1"/>
          </p:cNvSpPr>
          <p:nvPr/>
        </p:nvSpPr>
        <p:spPr bwMode="auto">
          <a:xfrm>
            <a:off x="6527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</a:p>
          <a:p>
            <a:pPr algn="ctr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 of Strategic Economical Studies</a:t>
            </a:r>
          </a:p>
        </p:txBody>
      </p:sp>
      <p:pic>
        <p:nvPicPr>
          <p:cNvPr id="5125" name="Picture 9" descr="__________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1000"/>
            <a:ext cx="1371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838201"/>
            <a:ext cx="5867400" cy="456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981200" y="17986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rtl="1">
              <a:spcBef>
                <a:spcPct val="20000"/>
              </a:spcBef>
              <a:defRPr/>
            </a:pPr>
            <a:endParaRPr lang="en-US" sz="4000" b="1" kern="0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5146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ar-IQ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الفصل الأول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713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52400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1524000" y="1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  <p:sp>
        <p:nvSpPr>
          <p:cNvPr id="6148" name="WordArt 7"/>
          <p:cNvSpPr>
            <a:spLocks noChangeArrowheads="1" noChangeShapeType="1" noTextEdit="1"/>
          </p:cNvSpPr>
          <p:nvPr/>
        </p:nvSpPr>
        <p:spPr bwMode="auto">
          <a:xfrm>
            <a:off x="6527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</a:p>
          <a:p>
            <a:pPr algn="ctr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 of Strategic Economical Studies</a:t>
            </a:r>
          </a:p>
        </p:txBody>
      </p:sp>
      <p:pic>
        <p:nvPicPr>
          <p:cNvPr id="6149" name="Picture 9" descr="__________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1000"/>
            <a:ext cx="1371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838201"/>
            <a:ext cx="5867400" cy="456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981200" y="17986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rtl="1">
              <a:spcBef>
                <a:spcPct val="20000"/>
              </a:spcBef>
              <a:defRPr/>
            </a:pPr>
            <a:endParaRPr lang="en-US" sz="4000" b="1" kern="0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514600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381000"/>
          <a:ext cx="9144000" cy="5851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9499"/>
                <a:gridCol w="1714501"/>
              </a:tblGrid>
              <a:tr h="365720"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المفردات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الاسابيع 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ar-IQ" sz="1800" dirty="0" smtClean="0"/>
                        <a:t>مفهوم الادارة وتعريفاتها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1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ar-IQ" sz="1800" dirty="0" smtClean="0"/>
                        <a:t>عرض نظريات الادارة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2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ar-IQ" sz="1800" dirty="0" smtClean="0"/>
                        <a:t>اهمية الادارة ووظائف الاعلام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3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ar-IQ" sz="1800" dirty="0" smtClean="0"/>
                        <a:t>العملية الادارية في المؤسسات الصحفية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4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ar-IQ" sz="1800" dirty="0" smtClean="0"/>
                        <a:t>الانشطة</a:t>
                      </a:r>
                      <a:r>
                        <a:rPr lang="ar-IQ" sz="1800" baseline="0" dirty="0" smtClean="0"/>
                        <a:t> الاعلامية والانشطة الابداعية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5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ar-IQ" sz="1800" dirty="0" smtClean="0"/>
                        <a:t>التحديات التي تجابه المؤسسات الصحفية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6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ar-IQ" sz="1800" dirty="0" smtClean="0"/>
                        <a:t>وظائف</a:t>
                      </a:r>
                      <a:r>
                        <a:rPr lang="ar-IQ" sz="1800" baseline="0" dirty="0" smtClean="0"/>
                        <a:t> الادارة في المؤسسات الصحفية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7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/>
                      <a:r>
                        <a:rPr lang="ar-IQ" sz="1800" dirty="0" smtClean="0"/>
                        <a:t>التخطيط في المؤسسات الصحفية 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8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التنظيم في المؤسسات</a:t>
                      </a:r>
                      <a:r>
                        <a:rPr lang="ar-IQ" sz="1800" baseline="0" dirty="0" smtClean="0"/>
                        <a:t> الصحفية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9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الاتصال الاداري في المؤسسات الصحفية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10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التوجيه في المؤسسات الصحفية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11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الرقابة الادارية في المؤسسات الصحفية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12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اصدار القرار في المؤسسات الصحفية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13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التقويم في المؤسسات الصحفية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14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65720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امتحان الفصل الاول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1800" dirty="0" smtClean="0"/>
                        <a:t>15</a:t>
                      </a:r>
                      <a:endParaRPr lang="en-US" sz="1800" dirty="0"/>
                    </a:p>
                  </a:txBody>
                  <a:tcPr marT="45711" marB="4571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37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1460500"/>
            <a:ext cx="8229600" cy="3352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ar-IQ" sz="4000" dirty="0">
                <a:cs typeface="DTP Naskh En" pitchFamily="2" charset="-78"/>
              </a:rPr>
              <a:t>أهمية الادارة ووظائف الاعلام</a:t>
            </a:r>
            <a:br>
              <a:rPr lang="ar-IQ" sz="4000" dirty="0">
                <a:cs typeface="DTP Naskh En" pitchFamily="2" charset="-78"/>
              </a:rPr>
            </a:br>
            <a:r>
              <a:rPr lang="ar-IQ" sz="4000" dirty="0">
                <a:cs typeface="DTP Naskh En" pitchFamily="2" charset="-78"/>
              </a:rPr>
              <a:t/>
            </a:r>
            <a:br>
              <a:rPr lang="ar-IQ" sz="4000" dirty="0">
                <a:cs typeface="DTP Naskh En" pitchFamily="2" charset="-78"/>
              </a:rPr>
            </a:br>
            <a:r>
              <a:rPr lang="ar-IQ" sz="4000" dirty="0">
                <a:cs typeface="DTP Naskh En" pitchFamily="2" charset="-78"/>
              </a:rPr>
              <a:t>* هي الموجه الاول والاساس في الحكومات المختلفة، وهي المعين على تحقيق الاهداف القومية والوطنية المختلفة.</a:t>
            </a:r>
            <a:br>
              <a:rPr lang="ar-IQ" sz="4000" dirty="0">
                <a:cs typeface="DTP Naskh En" pitchFamily="2" charset="-78"/>
              </a:rPr>
            </a:br>
            <a:r>
              <a:rPr lang="ar-IQ" sz="4000" dirty="0">
                <a:cs typeface="DTP Naskh En" pitchFamily="2" charset="-78"/>
              </a:rPr>
              <a:t>* الحامي الاول لثروات المجتمع المختلفةمن الاطماع الخارجية.</a:t>
            </a:r>
            <a:br>
              <a:rPr lang="ar-IQ" sz="4000" dirty="0">
                <a:cs typeface="DTP Naskh En" pitchFamily="2" charset="-78"/>
              </a:rPr>
            </a:br>
            <a:r>
              <a:rPr lang="ar-IQ" sz="4000" dirty="0">
                <a:cs typeface="DTP Naskh En" pitchFamily="2" charset="-78"/>
              </a:rPr>
              <a:t>* الوسيلة الاكثر قوة واستخداما من قبل الباحثين والمعلمين في علاج مشاكل المجتمع المختلفة والناجمة عن تطورات العصر الحديثة.</a:t>
            </a:r>
            <a:br>
              <a:rPr lang="ar-IQ" sz="4000" dirty="0">
                <a:cs typeface="DTP Naskh En" pitchFamily="2" charset="-78"/>
              </a:rPr>
            </a:br>
            <a:r>
              <a:rPr lang="ar-IQ" sz="4000" dirty="0">
                <a:cs typeface="DTP Naskh En" pitchFamily="2" charset="-78"/>
              </a:rPr>
              <a:t>* البنية الاساسية في تحقيق الرفاهية الانسانية.</a:t>
            </a:r>
            <a:endParaRPr lang="en-US" sz="4000" dirty="0">
              <a:cs typeface="DTP Naskh En" pitchFamily="2" charset="-78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52400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524000" y="1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  <p:sp>
        <p:nvSpPr>
          <p:cNvPr id="22533" name="WordArt 6"/>
          <p:cNvSpPr>
            <a:spLocks noChangeArrowheads="1" noChangeShapeType="1" noTextEdit="1"/>
          </p:cNvSpPr>
          <p:nvPr/>
        </p:nvSpPr>
        <p:spPr bwMode="auto">
          <a:xfrm>
            <a:off x="6527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</a:p>
          <a:p>
            <a:pPr algn="ctr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 of Strategic Economical Studies</a:t>
            </a:r>
          </a:p>
        </p:txBody>
      </p:sp>
      <p:pic>
        <p:nvPicPr>
          <p:cNvPr id="22534" name="Picture 7" descr="__________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1000"/>
            <a:ext cx="1371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16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676400"/>
            <a:ext cx="8229600" cy="3352800"/>
          </a:xfrm>
        </p:spPr>
        <p:txBody>
          <a:bodyPr/>
          <a:lstStyle/>
          <a:p>
            <a:pPr algn="ctr" eaLnBrk="1" hangingPunct="1"/>
            <a:r>
              <a:rPr lang="ar-IQ" sz="4800">
                <a:cs typeface="DecoType Naskh Variants" pitchFamily="2" charset="-78"/>
              </a:rPr>
              <a:t>لحديثنا صلة مستمرة لن ينقطع فكلماتي ألان ستبقى معكم لفترة طويلة فأحسنوا لها لأجلكم</a:t>
            </a:r>
            <a:endParaRPr lang="en-US" sz="4800" dirty="0">
              <a:cs typeface="DecoType Naskh Variants" pitchFamily="2" charset="-78"/>
            </a:endParaRP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152400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1524000" y="1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  <p:sp>
        <p:nvSpPr>
          <p:cNvPr id="23557" name="WordArt 6"/>
          <p:cNvSpPr>
            <a:spLocks noChangeArrowheads="1" noChangeShapeType="1" noTextEdit="1"/>
          </p:cNvSpPr>
          <p:nvPr/>
        </p:nvSpPr>
        <p:spPr bwMode="auto">
          <a:xfrm>
            <a:off x="6527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</a:p>
          <a:p>
            <a:pPr algn="ctr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 of Strategic Economical Studies</a:t>
            </a:r>
          </a:p>
        </p:txBody>
      </p:sp>
      <p:pic>
        <p:nvPicPr>
          <p:cNvPr id="23558" name="Picture 7" descr="__________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1000"/>
            <a:ext cx="1371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31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DecoType Naskh Variants</vt:lpstr>
      <vt:lpstr>DTP Naskh En</vt:lpstr>
      <vt:lpstr>Monotype Koufi</vt:lpstr>
      <vt:lpstr>Times New Roman</vt:lpstr>
      <vt:lpstr>Office Theme</vt:lpstr>
      <vt:lpstr>الفصل الأول</vt:lpstr>
      <vt:lpstr>  </vt:lpstr>
      <vt:lpstr>أهمية الادارة ووظائف الاعلام  * هي الموجه الاول والاساس في الحكومات المختلفة، وهي المعين على تحقيق الاهداف القومية والوطنية المختلفة. * الحامي الاول لثروات المجتمع المختلفةمن الاطماع الخارجية. * الوسيلة الاكثر قوة واستخداما من قبل الباحثين والمعلمين في علاج مشاكل المجتمع المختلفة والناجمة عن تطورات العصر الحديثة. * البنية الاساسية في تحقيق الرفاهية الانسانية.</vt:lpstr>
      <vt:lpstr>لحديثنا صلة مستمرة لن ينقطع فكلماتي ألان ستبقى معكم لفترة طويلة فأحسنوا لها لأجلكم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الأول</dc:title>
  <dc:creator>Dr Suhad</dc:creator>
  <cp:lastModifiedBy>Dr Suhad</cp:lastModifiedBy>
  <cp:revision>1</cp:revision>
  <dcterms:created xsi:type="dcterms:W3CDTF">2020-01-19T17:05:49Z</dcterms:created>
  <dcterms:modified xsi:type="dcterms:W3CDTF">2020-01-19T17:06:18Z</dcterms:modified>
</cp:coreProperties>
</file>