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57" r:id="rId8"/>
    <p:sldId id="258"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0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201424"/>
          </a:xfrm>
          <a:prstGeom prst="rect">
            <a:avLst/>
          </a:prstGeom>
          <a:noFill/>
          <a:ln w="9525">
            <a:noFill/>
            <a:miter lim="800000"/>
            <a:headEnd/>
            <a:tailEnd/>
          </a:ln>
          <a:effectLst/>
        </p:spPr>
        <p:txBody>
          <a:bodyPr>
            <a:spAutoFit/>
          </a:bodyPr>
          <a:lstStyle/>
          <a:p>
            <a:pPr algn="ctr" rtl="1">
              <a:defRPr/>
            </a:pPr>
            <a:r>
              <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المحاضرة الخامسة</a:t>
            </a:r>
          </a:p>
          <a:p>
            <a:pPr algn="ctr" rtl="1">
              <a:defRPr/>
            </a:pPr>
            <a:r>
              <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اهمية المعلومات وخصائصها</a:t>
            </a:r>
            <a:endParaRPr lang="ar-SA" sz="2800" dirty="0" smtClean="0">
              <a:latin typeface="Arabic Typesetting" pitchFamily="66" charset="-78"/>
              <a:cs typeface="Simplified Arabic" pitchFamily="2" charset="-78"/>
            </a:endParaRP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8316123"/>
          </a:xfrm>
          <a:prstGeom prst="rect">
            <a:avLst/>
          </a:prstGeom>
          <a:noFill/>
          <a:ln w="9525">
            <a:noFill/>
            <a:miter lim="800000"/>
            <a:headEnd/>
            <a:tailEnd/>
          </a:ln>
          <a:effectLst/>
        </p:spPr>
        <p:txBody>
          <a:bodyPr>
            <a:spAutoFit/>
          </a:bodyPr>
          <a:lstStyle/>
          <a:p>
            <a:pPr algn="ctr" rtl="1">
              <a:defRPr/>
            </a:pPr>
            <a:r>
              <a:rPr lang="ar-SA"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خصائص المعلومات</a:t>
            </a: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خاصية التميع والسيولة، فالمعلومات ذات قدرة هائلة على التشكيل (إعادة الصياغة)، فعلى سبيل المثال يمكن تمثيل المعلومات نفسها في صورة قوائم أو أشكال بيانية أو رسوم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متحركة أو أصوات ناطقة.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قابلية نقلها عبر مسارات محددة (الانتقال الموجه) أو بثها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على المشاع لمن يرغب في استقبالها.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قابلية الاندماج العالية للعناصر المعلوماتية, فيمكن بسهولة تامة ضم عدة قوائم في قائمة أو تكوين نص جديد من فقرات يتم استخلاصها من نصوص سابقة. </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924973"/>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تكمن أهمية المعلومات فيما يلي</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4400" dirty="0" smtClean="0"/>
              <a:t>1</a:t>
            </a:r>
            <a:r>
              <a:rPr lang="ar-SA" sz="4000" dirty="0" smtClean="0"/>
              <a:t>- أنها الأساس لأعداد البحث العلمي.</a:t>
            </a:r>
          </a:p>
          <a:p>
            <a:pPr algn="r"/>
            <a:r>
              <a:rPr lang="ar-SA" sz="4000" dirty="0" smtClean="0"/>
              <a:t>2- أنها تساعد الفرد على أتحاذ القرار.</a:t>
            </a:r>
          </a:p>
          <a:p>
            <a:pPr algn="r"/>
            <a:r>
              <a:rPr lang="ar-SA" sz="4000" dirty="0" smtClean="0"/>
              <a:t>3- أنها تساعد على تطور ورقي المجتمع حينما تستثمر بالشكل الأمثل لها.</a:t>
            </a:r>
          </a:p>
          <a:p>
            <a:pPr algn="r"/>
            <a:r>
              <a:rPr lang="ar-SA" sz="4000" dirty="0" smtClean="0"/>
              <a:t>4-أن المعلومات لها دور اساسي في المجتمع في المحافظة على أمن المجتمعات</a:t>
            </a:r>
            <a:r>
              <a:rPr lang="ar-SA" sz="4400" dirty="0" smtClean="0"/>
              <a:t>.</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On-screen Show (4:3)</PresentationFormat>
  <Paragraphs>104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Dr.Suhad</dc:creator>
  <cp:lastModifiedBy>Dr.Suhad</cp:lastModifiedBy>
  <cp:revision>2</cp:revision>
  <dcterms:created xsi:type="dcterms:W3CDTF">2006-08-16T00:00:00Z</dcterms:created>
  <dcterms:modified xsi:type="dcterms:W3CDTF">2018-12-12T20:05:48Z</dcterms:modified>
</cp:coreProperties>
</file>