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36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36A845-7E02-4631-B10A-AED8BF048458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2C98D1-D9F5-4B10-A450-DCD31822D77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108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4000" dirty="0" smtClean="0"/>
              <a:t>الفرق بين النشر الورقي والنشر الالكتروني </a:t>
            </a:r>
          </a:p>
          <a:p>
            <a:r>
              <a:rPr lang="ar-IQ" sz="4000" dirty="0" smtClean="0"/>
              <a:t>تعريف النشر الالكتروني </a:t>
            </a:r>
          </a:p>
          <a:p>
            <a:r>
              <a:rPr lang="ar-IQ" sz="4000" dirty="0" smtClean="0"/>
              <a:t>اهميتة </a:t>
            </a:r>
          </a:p>
          <a:p>
            <a:r>
              <a:rPr lang="ar-IQ" sz="4000" dirty="0" smtClean="0"/>
              <a:t>مميزاته </a:t>
            </a:r>
          </a:p>
          <a:p>
            <a:endParaRPr lang="ar-IQ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9209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3600" dirty="0" smtClean="0"/>
              <a:t>تعريف التنقية وماهو الفرق بينها وبين الاستبعاد </a:t>
            </a:r>
          </a:p>
          <a:p>
            <a:r>
              <a:rPr lang="ar-IQ" sz="3600" dirty="0" smtClean="0"/>
              <a:t>اهميتها للمكتبات </a:t>
            </a:r>
          </a:p>
          <a:p>
            <a:r>
              <a:rPr lang="ar-IQ" sz="3600" dirty="0" smtClean="0"/>
              <a:t>الاسباب التي تدعو الى الاستبعاد </a:t>
            </a:r>
            <a:endParaRPr lang="ar-IQ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760"/>
            <a:ext cx="7444308" cy="548640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التنقية والاستبعاد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4383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</TotalTime>
  <Words>27</Words>
  <Application>Microsoft Office PowerPoint</Application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عرض تقديمي في PowerPoint</vt:lpstr>
      <vt:lpstr>التنقية والاستبعاد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acquisition</dc:title>
  <dc:creator>عادل</dc:creator>
  <cp:lastModifiedBy>عادل</cp:lastModifiedBy>
  <cp:revision>13</cp:revision>
  <dcterms:created xsi:type="dcterms:W3CDTF">2019-10-23T14:36:20Z</dcterms:created>
  <dcterms:modified xsi:type="dcterms:W3CDTF">2019-10-23T14:49:05Z</dcterms:modified>
</cp:coreProperties>
</file>