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36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36A845-7E02-4631-B10A-AED8BF048458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2C98D1-D9F5-4B10-A450-DCD31822D77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108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2800" dirty="0" smtClean="0"/>
              <a:t>تعريفها ،انواعها </a:t>
            </a:r>
          </a:p>
          <a:p>
            <a:r>
              <a:rPr lang="ar-IQ" sz="2800" dirty="0" smtClean="0"/>
              <a:t>ادوات الاختيار </a:t>
            </a:r>
            <a:endParaRPr lang="en-US" sz="2800" dirty="0" smtClean="0"/>
          </a:p>
          <a:p>
            <a:r>
              <a:rPr lang="en-US" sz="2800" dirty="0" err="1" smtClean="0"/>
              <a:t>Acqweb</a:t>
            </a:r>
            <a:r>
              <a:rPr lang="ar-IQ" sz="2800" dirty="0" smtClean="0"/>
              <a:t> </a:t>
            </a:r>
          </a:p>
          <a:p>
            <a:r>
              <a:rPr lang="ar-IQ" sz="2800" dirty="0" smtClean="0"/>
              <a:t>بدايتة ،اهميتة ، مواقع عروض الكتب </a:t>
            </a:r>
          </a:p>
          <a:p>
            <a:r>
              <a:rPr lang="ar-IQ" sz="2800" dirty="0" smtClean="0"/>
              <a:t>فهارس المكتبات </a:t>
            </a:r>
          </a:p>
          <a:p>
            <a:r>
              <a:rPr lang="ar-IQ" sz="2800" dirty="0" smtClean="0"/>
              <a:t>مواقع الموردين والناشرين </a:t>
            </a:r>
          </a:p>
          <a:p>
            <a:r>
              <a:rPr lang="ar-IQ" sz="2800" dirty="0" smtClean="0"/>
              <a:t>اشهر الادلة الالكترونية </a:t>
            </a:r>
          </a:p>
          <a:p>
            <a:r>
              <a:rPr lang="ar-IQ" sz="2800" dirty="0" smtClean="0"/>
              <a:t>مواقع خاصة  بالاتجار بالكتب </a:t>
            </a:r>
          </a:p>
          <a:p>
            <a:endParaRPr lang="ar-IQ" sz="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/>
              <a:t>الصرف في </a:t>
            </a:r>
            <a:r>
              <a:rPr lang="ar-IQ" b="1" dirty="0" smtClean="0"/>
              <a:t>البيئة </a:t>
            </a:r>
            <a:r>
              <a:rPr lang="ar-IQ" b="1" dirty="0"/>
              <a:t>الالكترونية </a:t>
            </a:r>
          </a:p>
        </p:txBody>
      </p:sp>
    </p:spTree>
    <p:extLst>
      <p:ext uri="{BB962C8B-B14F-4D97-AF65-F5344CB8AC3E}">
        <p14:creationId xmlns:p14="http://schemas.microsoft.com/office/powerpoint/2010/main" val="19272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268760"/>
            <a:ext cx="7520940" cy="3579849"/>
          </a:xfrm>
        </p:spPr>
        <p:txBody>
          <a:bodyPr>
            <a:noAutofit/>
          </a:bodyPr>
          <a:lstStyle/>
          <a:p>
            <a:r>
              <a:rPr lang="ar-IQ" sz="2800" dirty="0" smtClean="0"/>
              <a:t>نظام الافق</a:t>
            </a:r>
          </a:p>
          <a:p>
            <a:r>
              <a:rPr lang="ar-IQ" sz="2800" dirty="0" smtClean="0"/>
              <a:t>،اهميته ،اقسامة </a:t>
            </a:r>
          </a:p>
          <a:p>
            <a:r>
              <a:rPr lang="ar-IQ" sz="2800" dirty="0" smtClean="0"/>
              <a:t>مميزاته </a:t>
            </a:r>
          </a:p>
          <a:p>
            <a:r>
              <a:rPr lang="ar-IQ" sz="2800" dirty="0" smtClean="0"/>
              <a:t>نظام الالف </a:t>
            </a:r>
          </a:p>
          <a:p>
            <a:r>
              <a:rPr lang="ar-IQ" sz="2800" dirty="0" smtClean="0"/>
              <a:t>تعريفه </a:t>
            </a:r>
          </a:p>
          <a:p>
            <a:r>
              <a:rPr lang="ar-IQ" sz="2800" dirty="0" smtClean="0"/>
              <a:t>اهميتة </a:t>
            </a:r>
          </a:p>
          <a:p>
            <a:r>
              <a:rPr lang="ar-IQ" sz="2800" dirty="0" smtClean="0"/>
              <a:t>نظام انوفاك </a:t>
            </a:r>
            <a:r>
              <a:rPr lang="ar-IQ" sz="2800" dirty="0" err="1" smtClean="0"/>
              <a:t>ودوبيس</a:t>
            </a:r>
            <a:r>
              <a:rPr lang="ar-IQ" sz="2800" dirty="0" smtClean="0"/>
              <a:t> لبيس</a:t>
            </a:r>
          </a:p>
          <a:p>
            <a:r>
              <a:rPr lang="ar-IQ" sz="2800" dirty="0" smtClean="0"/>
              <a:t>مواصفات النظام المثالي</a:t>
            </a:r>
          </a:p>
          <a:p>
            <a:r>
              <a:rPr lang="ar-IQ" sz="2800" dirty="0" smtClean="0"/>
              <a:t>فوائد التزويد الالكتروني </a:t>
            </a:r>
          </a:p>
          <a:p>
            <a:r>
              <a:rPr lang="ar-IQ" sz="2800" dirty="0" smtClean="0"/>
              <a:t>مشاكل ومعوقات التزويد الالكتروني </a:t>
            </a:r>
          </a:p>
          <a:p>
            <a:endParaRPr lang="ar-IQ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انظمة التزويد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6773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</TotalTime>
  <Words>56</Words>
  <Application>Microsoft Office PowerPoint</Application>
  <PresentationFormat>عرض على الشاشة (3:4)‏</PresentationFormat>
  <Paragraphs>20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الصرف في البيئة الالكترونية </vt:lpstr>
      <vt:lpstr>انظمة التزويد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and acquisition</dc:title>
  <dc:creator>عادل</dc:creator>
  <cp:lastModifiedBy>عادل</cp:lastModifiedBy>
  <cp:revision>12</cp:revision>
  <dcterms:created xsi:type="dcterms:W3CDTF">2019-10-23T14:36:20Z</dcterms:created>
  <dcterms:modified xsi:type="dcterms:W3CDTF">2019-10-23T14:48:32Z</dcterms:modified>
</cp:coreProperties>
</file>