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4000" dirty="0" smtClean="0"/>
              <a:t>الطرق المتبعة في التزويد </a:t>
            </a:r>
          </a:p>
          <a:p>
            <a:r>
              <a:rPr lang="ar-IQ" sz="4000" dirty="0" smtClean="0"/>
              <a:t>التزويد عبر التبادل </a:t>
            </a:r>
          </a:p>
          <a:p>
            <a:r>
              <a:rPr lang="ar-IQ" sz="4000" dirty="0" smtClean="0"/>
              <a:t>اهداف التبادل </a:t>
            </a:r>
          </a:p>
          <a:p>
            <a:r>
              <a:rPr lang="ar-IQ" sz="4000" dirty="0" smtClean="0"/>
              <a:t>مواد التبادل </a:t>
            </a:r>
          </a:p>
          <a:p>
            <a:r>
              <a:rPr lang="ar-IQ" sz="4000" dirty="0" smtClean="0"/>
              <a:t>شبكة الانترنت والتبادل </a:t>
            </a:r>
          </a:p>
          <a:p>
            <a:r>
              <a:rPr lang="ar-IQ" sz="4000" dirty="0" smtClean="0"/>
              <a:t>الاتاحة مقابل الملكية </a:t>
            </a:r>
          </a:p>
          <a:p>
            <a:endParaRPr lang="ar-IQ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التزويد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380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600" dirty="0" smtClean="0"/>
              <a:t>التزويد عن طريق الايداع </a:t>
            </a:r>
          </a:p>
          <a:p>
            <a:r>
              <a:rPr lang="ar-IQ" sz="3600" dirty="0" smtClean="0"/>
              <a:t>التزويد التعاوني </a:t>
            </a:r>
          </a:p>
          <a:p>
            <a:r>
              <a:rPr lang="ar-IQ" sz="3600" dirty="0" smtClean="0"/>
              <a:t>التزويد الالي </a:t>
            </a:r>
          </a:p>
          <a:p>
            <a:r>
              <a:rPr lang="ar-IQ" sz="3600" dirty="0" smtClean="0"/>
              <a:t>معايير اختيار اوعية المعلومات </a:t>
            </a:r>
          </a:p>
          <a:p>
            <a:r>
              <a:rPr lang="ar-IQ" sz="3600" dirty="0" smtClean="0"/>
              <a:t>استخدام الحاسوب في التزويد </a:t>
            </a:r>
          </a:p>
          <a:p>
            <a:r>
              <a:rPr lang="ar-IQ" sz="3600" dirty="0" smtClean="0"/>
              <a:t>متطابات التزويد من شبكة الانترنت </a:t>
            </a:r>
          </a:p>
          <a:p>
            <a:endParaRPr lang="ar-IQ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54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</TotalTime>
  <Words>39</Words>
  <Application>Microsoft Office PowerPoint</Application>
  <PresentationFormat>عرض على الشاشة (3:4)‏</PresentationFormat>
  <Paragraphs>13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التزويد 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11</cp:revision>
  <dcterms:created xsi:type="dcterms:W3CDTF">2019-10-23T14:36:20Z</dcterms:created>
  <dcterms:modified xsi:type="dcterms:W3CDTF">2019-10-23T14:47:59Z</dcterms:modified>
</cp:coreProperties>
</file>