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88840"/>
            <a:ext cx="7520940" cy="3579849"/>
          </a:xfrm>
        </p:spPr>
        <p:txBody>
          <a:bodyPr>
            <a:noAutofit/>
          </a:bodyPr>
          <a:lstStyle/>
          <a:p>
            <a:r>
              <a:rPr lang="ar-IQ" sz="4000" dirty="0" smtClean="0"/>
              <a:t>الدوريات </a:t>
            </a:r>
          </a:p>
          <a:p>
            <a:r>
              <a:rPr lang="ar-IQ" sz="4000" dirty="0" smtClean="0"/>
              <a:t>النشرات والكتيبات  </a:t>
            </a:r>
          </a:p>
          <a:p>
            <a:r>
              <a:rPr lang="ar-IQ" sz="4000" dirty="0" smtClean="0"/>
              <a:t>البحوث والتقارير </a:t>
            </a:r>
          </a:p>
          <a:p>
            <a:r>
              <a:rPr lang="ar-IQ" sz="4000" dirty="0" smtClean="0"/>
              <a:t>الرسائل الجامعية </a:t>
            </a:r>
          </a:p>
          <a:p>
            <a:r>
              <a:rPr lang="ar-IQ" sz="4000" dirty="0" smtClean="0"/>
              <a:t>براءات الاختراع  </a:t>
            </a:r>
          </a:p>
          <a:p>
            <a:r>
              <a:rPr lang="ar-IQ" sz="4000" dirty="0" smtClean="0"/>
              <a:t>الحصر الببليوغرافي للرسائل الجامعية  </a:t>
            </a:r>
          </a:p>
          <a:p>
            <a:endParaRPr lang="ar-IQ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اختيار المواد غير الكتب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438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4800" dirty="0" smtClean="0"/>
              <a:t>اقسامها </a:t>
            </a:r>
          </a:p>
          <a:p>
            <a:r>
              <a:rPr lang="ar-IQ" sz="4800" dirty="0" smtClean="0"/>
              <a:t>اختيار الطبعات  </a:t>
            </a:r>
          </a:p>
          <a:p>
            <a:r>
              <a:rPr lang="ar-IQ" sz="4800" dirty="0" smtClean="0"/>
              <a:t>مشاكل مشتركة تبعا للموضوعات  </a:t>
            </a:r>
            <a:endParaRPr lang="ar-IQ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المعايير الموحدة </a:t>
            </a:r>
          </a:p>
        </p:txBody>
      </p:sp>
    </p:spTree>
    <p:extLst>
      <p:ext uri="{BB962C8B-B14F-4D97-AF65-F5344CB8AC3E}">
        <p14:creationId xmlns:p14="http://schemas.microsoft.com/office/powerpoint/2010/main" val="39566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</TotalTime>
  <Words>26</Words>
  <Application>Microsoft Office PowerPoint</Application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اختيار المواد غير الكتب </vt:lpstr>
      <vt:lpstr>المعايير الموحدة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10</cp:revision>
  <dcterms:created xsi:type="dcterms:W3CDTF">2019-10-23T14:36:20Z</dcterms:created>
  <dcterms:modified xsi:type="dcterms:W3CDTF">2019-10-23T14:47:42Z</dcterms:modified>
</cp:coreProperties>
</file>