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3200" dirty="0" smtClean="0"/>
              <a:t>اختيار ،اقتناء ، اعداد </a:t>
            </a:r>
          </a:p>
          <a:p>
            <a:r>
              <a:rPr lang="ar-IQ" sz="3200" dirty="0" smtClean="0"/>
              <a:t>مستخلصات  </a:t>
            </a:r>
          </a:p>
          <a:p>
            <a:r>
              <a:rPr lang="ar-IQ" sz="3200" dirty="0" smtClean="0"/>
              <a:t>كشافات 		</a:t>
            </a:r>
          </a:p>
          <a:p>
            <a:r>
              <a:rPr lang="ar-IQ" sz="3200" dirty="0" smtClean="0"/>
              <a:t>مصغرات </a:t>
            </a:r>
          </a:p>
          <a:p>
            <a:r>
              <a:rPr lang="ar-IQ" sz="3200" dirty="0" smtClean="0"/>
              <a:t>ببليوغرافيات </a:t>
            </a:r>
          </a:p>
          <a:p>
            <a:r>
              <a:rPr lang="ar-IQ" sz="3200" dirty="0" smtClean="0"/>
              <a:t>مشاكلة 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المكتبات المتخصصة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09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9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غلاف فني</vt:lpstr>
      <vt:lpstr>المكتبات المتخصصة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8</cp:revision>
  <dcterms:created xsi:type="dcterms:W3CDTF">2019-10-23T14:36:20Z</dcterms:created>
  <dcterms:modified xsi:type="dcterms:W3CDTF">2019-10-23T14:46:42Z</dcterms:modified>
</cp:coreProperties>
</file>