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41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اسس الاختيار  </a:t>
            </a:r>
          </a:p>
          <a:p>
            <a:r>
              <a:rPr lang="ar-IQ" sz="4000" dirty="0" smtClean="0"/>
              <a:t>متطلبات نجاح الاختيار في المكتبة العامة </a:t>
            </a:r>
          </a:p>
          <a:p>
            <a:r>
              <a:rPr lang="ar-IQ" sz="4000" dirty="0" smtClean="0"/>
              <a:t>طرق التزويد في المكتبة العامة </a:t>
            </a:r>
          </a:p>
          <a:p>
            <a:endParaRPr lang="ar-IQ" sz="4000" dirty="0"/>
          </a:p>
          <a:p>
            <a:endParaRPr lang="ar-IQ" sz="4000" dirty="0" smtClean="0"/>
          </a:p>
          <a:p>
            <a:endParaRPr lang="ar-IQ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المكتبات العامة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721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</TotalTime>
  <Words>15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غلاف فني</vt:lpstr>
      <vt:lpstr>المكتبات العامة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6</cp:revision>
  <dcterms:created xsi:type="dcterms:W3CDTF">2019-10-23T14:36:20Z</dcterms:created>
  <dcterms:modified xsi:type="dcterms:W3CDTF">2019-10-23T14:46:03Z</dcterms:modified>
</cp:coreProperties>
</file>