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قلة النتاج الفكري العربي</a:t>
            </a:r>
          </a:p>
          <a:p>
            <a:r>
              <a:rPr lang="ar-IQ" dirty="0" smtClean="0"/>
              <a:t>عدم وجود مكتبات وطنية في بعض الاقطار </a:t>
            </a:r>
          </a:p>
          <a:p>
            <a:r>
              <a:rPr lang="ar-IQ" dirty="0" smtClean="0"/>
              <a:t>تاخر مهنة المكتبات في الوطن العربي </a:t>
            </a:r>
          </a:p>
          <a:p>
            <a:r>
              <a:rPr lang="ar-IQ" dirty="0" smtClean="0"/>
              <a:t>ضعف الامكانيات المادية </a:t>
            </a:r>
          </a:p>
          <a:p>
            <a:r>
              <a:rPr lang="ar-IQ" dirty="0" smtClean="0"/>
              <a:t>تاخر اتحاد الناشرين </a:t>
            </a:r>
          </a:p>
          <a:p>
            <a:r>
              <a:rPr lang="ar-IQ" dirty="0" smtClean="0"/>
              <a:t>تاخر صناعة النشر </a:t>
            </a:r>
          </a:p>
          <a:p>
            <a:r>
              <a:rPr lang="ar-IQ" dirty="0" smtClean="0"/>
              <a:t>عدم تخصص دور النشر </a:t>
            </a:r>
          </a:p>
          <a:p>
            <a:r>
              <a:rPr lang="ar-IQ" dirty="0" smtClean="0"/>
              <a:t>ضعف الاعلام عن الكتاب العربي </a:t>
            </a:r>
          </a:p>
          <a:p>
            <a:r>
              <a:rPr lang="ar-IQ" dirty="0" smtClean="0"/>
              <a:t>فهارس لاتزال تفتقر الى الدقة العلمية والمتابعة </a:t>
            </a:r>
          </a:p>
          <a:p>
            <a:r>
              <a:rPr lang="ar-IQ" dirty="0" smtClean="0"/>
              <a:t>عدم وجود ببليوغرافية شاملة </a:t>
            </a:r>
          </a:p>
          <a:p>
            <a:r>
              <a:rPr lang="ar-IQ" dirty="0" smtClean="0"/>
              <a:t>الحواجز االكمركية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ar-IQ" b="1" dirty="0" smtClean="0"/>
              <a:t>اسباب تعثر الببليوغرافية العربية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41212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</TotalTime>
  <Words>52</Words>
  <Application>Microsoft Office PowerPoint</Application>
  <PresentationFormat>عرض على الشاشة (3:4)‏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غلاف فني</vt:lpstr>
      <vt:lpstr>اسباب تعثر الببليوغرافية العربية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5</cp:revision>
  <dcterms:created xsi:type="dcterms:W3CDTF">2019-10-23T14:36:20Z</dcterms:created>
  <dcterms:modified xsi:type="dcterms:W3CDTF">2019-10-23T14:45:09Z</dcterms:modified>
</cp:coreProperties>
</file>