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4" d="100"/>
          <a:sy n="74" d="100"/>
        </p:scale>
        <p:origin x="-1368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836A845-7E02-4631-B10A-AED8BF048458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A2C98D1-D9F5-4B10-A450-DCD31822D77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91087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39C1373-BD77-49EB-97CD-B51BAE705AD3}" type="datetimeFigureOut">
              <a:rPr lang="ar-IQ" smtClean="0"/>
              <a:t>24/02/1441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31CD79C-55A3-42D3-B3B5-B0E9D08DF90B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ar-IQ" sz="2400" dirty="0" smtClean="0"/>
              <a:t>الببليوغرافيات الوطنية ،تعريفة ،تاسسيها، مميزاتها ،انواعها </a:t>
            </a:r>
          </a:p>
          <a:p>
            <a:r>
              <a:rPr lang="ar-IQ" sz="2400" dirty="0" smtClean="0"/>
              <a:t>الادلة المرجعية ،تعريفها ،مصطلحاته ، </a:t>
            </a:r>
          </a:p>
          <a:p>
            <a:r>
              <a:rPr lang="ar-IQ" sz="2400" dirty="0" smtClean="0"/>
              <a:t>القوائم التجارية اصدارتها ، وانواعها </a:t>
            </a:r>
          </a:p>
          <a:p>
            <a:r>
              <a:rPr lang="ar-IQ" sz="2400" dirty="0" smtClean="0"/>
              <a:t>فهارس المكتبات الكبيرة ،مصطلحاته ،انواعها الببيلوغرافيات في القرن العشرين تمثلت </a:t>
            </a:r>
          </a:p>
          <a:p>
            <a:r>
              <a:rPr lang="ar-IQ" sz="2400" dirty="0" smtClean="0"/>
              <a:t>بنوك المعلومات</a:t>
            </a:r>
          </a:p>
          <a:p>
            <a:r>
              <a:rPr lang="ar-IQ" sz="2400" dirty="0" smtClean="0"/>
              <a:t>قواعد المعلومات</a:t>
            </a:r>
          </a:p>
          <a:p>
            <a:r>
              <a:rPr lang="ar-IQ" sz="2400" dirty="0" smtClean="0"/>
              <a:t>شبكات المعلومات </a:t>
            </a:r>
            <a:endParaRPr lang="ar-IQ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الادوات المساعدة في الاختيار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7704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العروض الناقدة للصحف  ،تعريفة ، اهميتها ، اهم مجلاته ، اهم مشاكلة </a:t>
            </a:r>
          </a:p>
          <a:p>
            <a:r>
              <a:rPr lang="ar-IQ" dirty="0" smtClean="0"/>
              <a:t>مجلات النقد الاجنبية ،انواعها ،مجلات النقد العربية ،انواعها </a:t>
            </a:r>
          </a:p>
          <a:p>
            <a:r>
              <a:rPr lang="ar-IQ" dirty="0" smtClean="0"/>
              <a:t>العوامل المساعدة الاخرى </a:t>
            </a:r>
          </a:p>
          <a:p>
            <a:r>
              <a:rPr lang="ar-IQ" dirty="0" smtClean="0"/>
              <a:t>الببيلوغرافية العراقية ،تاسسيها ، انواعها </a:t>
            </a:r>
          </a:p>
          <a:p>
            <a:r>
              <a:rPr lang="ar-IQ" dirty="0" smtClean="0"/>
              <a:t>الدوريات ،تعريفها ،انواعها </a:t>
            </a:r>
          </a:p>
          <a:p>
            <a:r>
              <a:rPr lang="ar-IQ" dirty="0" smtClean="0"/>
              <a:t>القوائم القياسية ،تعريفها </a:t>
            </a:r>
          </a:p>
          <a:p>
            <a:r>
              <a:rPr lang="ar-IQ" dirty="0" smtClean="0"/>
              <a:t>شبكات المعلومات اللببيلوغرافية</a:t>
            </a:r>
          </a:p>
          <a:p>
            <a:r>
              <a:rPr lang="en-US" dirty="0" err="1" smtClean="0"/>
              <a:t>Aribic</a:t>
            </a:r>
            <a:r>
              <a:rPr lang="en-US" dirty="0" smtClean="0"/>
              <a:t> book in </a:t>
            </a:r>
            <a:r>
              <a:rPr lang="en-US" dirty="0" err="1" smtClean="0"/>
              <a:t>priny</a:t>
            </a:r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66468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6</TotalTime>
  <Words>93</Words>
  <Application>Microsoft Office PowerPoint</Application>
  <PresentationFormat>عرض على الشاشة (3:4)‏</PresentationFormat>
  <Paragraphs>16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غلاف فني</vt:lpstr>
      <vt:lpstr>الادوات المساعدة في الاختيار</vt:lpstr>
      <vt:lpstr>عرض تقديمي في PowerPoint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Selection and acquisition</dc:title>
  <dc:creator>عادل</dc:creator>
  <cp:lastModifiedBy>عادل</cp:lastModifiedBy>
  <cp:revision>4</cp:revision>
  <dcterms:created xsi:type="dcterms:W3CDTF">2019-10-23T14:36:20Z</dcterms:created>
  <dcterms:modified xsi:type="dcterms:W3CDTF">2019-10-23T14:43:03Z</dcterms:modified>
</cp:coreProperties>
</file>