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36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79BE1-9BAD-44FE-892C-0C74F02C2CB1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6916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6000" dirty="0" smtClean="0"/>
              <a:t>العوامل الداخلية </a:t>
            </a:r>
          </a:p>
          <a:p>
            <a:r>
              <a:rPr lang="ar-IQ" sz="6000" dirty="0" smtClean="0"/>
              <a:t>العوامل الخارجية</a:t>
            </a:r>
            <a:endParaRPr lang="ar-IQ" sz="6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b="1" dirty="0" smtClean="0"/>
              <a:t>العوامل المؤثرة في الاختيار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49078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7421448" cy="3627741"/>
          </a:xfrm>
        </p:spPr>
        <p:txBody>
          <a:bodyPr>
            <a:normAutofit/>
          </a:bodyPr>
          <a:lstStyle/>
          <a:p>
            <a:r>
              <a:rPr lang="ar-IQ" sz="5400" dirty="0" smtClean="0"/>
              <a:t>الفرق بين الرقابة والاختيار</a:t>
            </a:r>
          </a:p>
          <a:p>
            <a:r>
              <a:rPr lang="ar-IQ" sz="5400" dirty="0" smtClean="0"/>
              <a:t>اهمية الرقابة </a:t>
            </a:r>
          </a:p>
          <a:p>
            <a:r>
              <a:rPr lang="ar-IQ" sz="5400" dirty="0" smtClean="0"/>
              <a:t>دورها في عملية التزويد </a:t>
            </a:r>
            <a:endParaRPr lang="ar-IQ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431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3200" dirty="0" smtClean="0"/>
              <a:t>اختيار الكتب التي الكتاب الذي يخدم اكثر من مستفيد</a:t>
            </a:r>
          </a:p>
          <a:p>
            <a:r>
              <a:rPr lang="ar-IQ" sz="3200" dirty="0" smtClean="0"/>
              <a:t>وضع سياسية </a:t>
            </a:r>
          </a:p>
          <a:p>
            <a:r>
              <a:rPr lang="ar-IQ" sz="3200" dirty="0" smtClean="0"/>
              <a:t>تحديد معايير اختيار الكتب</a:t>
            </a:r>
          </a:p>
          <a:p>
            <a:r>
              <a:rPr lang="ar-IQ" sz="3200" dirty="0" smtClean="0"/>
              <a:t>اختيار الكتب تعكس اكثر من وجهة نظر </a:t>
            </a:r>
          </a:p>
          <a:p>
            <a:r>
              <a:rPr lang="ar-IQ" sz="3200" dirty="0" smtClean="0"/>
              <a:t>عدم اختتيار الكتب الجارحة </a:t>
            </a:r>
          </a:p>
          <a:p>
            <a:r>
              <a:rPr lang="ar-IQ" sz="3200" dirty="0" smtClean="0"/>
              <a:t>الاهتمام بكتب الاطفال </a:t>
            </a:r>
          </a:p>
          <a:p>
            <a:r>
              <a:rPr lang="ar-IQ" sz="3200" dirty="0" smtClean="0"/>
              <a:t>احتواء المجموعة على مواد غير الكتب</a:t>
            </a:r>
            <a:endParaRPr lang="ar-IQ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4400" dirty="0" smtClean="0"/>
              <a:t>مبادئ </a:t>
            </a:r>
            <a:r>
              <a:rPr lang="ar-IQ" sz="4400" dirty="0"/>
              <a:t>كارتر </a:t>
            </a:r>
            <a:r>
              <a:rPr lang="ar-IQ" sz="4400" dirty="0" smtClean="0"/>
              <a:t>للاختيار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6311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</TotalTime>
  <Words>57</Words>
  <Application>Microsoft Office PowerPoint</Application>
  <PresentationFormat>عرض على الشاشة (3:4)‏</PresentationFormat>
  <Paragraphs>15</Paragraphs>
  <Slides>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العوامل المؤثرة في الاختيار</vt:lpstr>
      <vt:lpstr>عرض تقديمي في PowerPoint</vt:lpstr>
      <vt:lpstr>مبادئ كارتر للاختيار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3</cp:revision>
  <dcterms:created xsi:type="dcterms:W3CDTF">2019-10-23T14:36:20Z</dcterms:created>
  <dcterms:modified xsi:type="dcterms:W3CDTF">2019-10-23T14:40:07Z</dcterms:modified>
</cp:coreProperties>
</file>