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00628"/>
            <a:ext cx="7732340" cy="53527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ar-IQ" dirty="0" smtClean="0">
                <a:solidFill>
                  <a:schemeClr val="tx1"/>
                </a:solidFill>
              </a:rPr>
              <a:t>  11</a:t>
            </a:r>
            <a:r>
              <a:rPr lang="ar-IQ" sz="17600" dirty="0" smtClean="0">
                <a:solidFill>
                  <a:schemeClr val="tx1"/>
                </a:solidFill>
              </a:rPr>
              <a:t>- </a:t>
            </a:r>
            <a:r>
              <a:rPr lang="ar-IQ" sz="12800" dirty="0" smtClean="0">
                <a:solidFill>
                  <a:schemeClr val="tx1"/>
                </a:solidFill>
              </a:rPr>
              <a:t>فيض هائل من نتاج الفكري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2- كتب هابطة ردئية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3- لغات مختلفة مستويات مختلفة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4- موضوعات مختلفة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5- ميزانية محدودة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6- نوع المكتبة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7- اهتمامات الجمهور او المستفيدين المحتملين الفعليين المستقبلين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اماكن حفظ محدودة </a:t>
            </a:r>
          </a:p>
          <a:p>
            <a:r>
              <a:rPr lang="ar-IQ" sz="12800" dirty="0" smtClean="0">
                <a:solidFill>
                  <a:schemeClr val="tx1"/>
                </a:solidFill>
              </a:rPr>
              <a:t>ظروف محلية والاجتماعية والسياسية  </a:t>
            </a:r>
            <a:r>
              <a:rPr lang="ar-IQ" dirty="0" smtClean="0">
                <a:solidFill>
                  <a:schemeClr val="tx1"/>
                </a:solidFill>
              </a:rPr>
              <a:t>.........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61" y="620688"/>
            <a:ext cx="7756263" cy="105425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ar-IQ" sz="4400" dirty="0" smtClean="0">
                <a:solidFill>
                  <a:schemeClr val="tx1"/>
                </a:solidFill>
              </a:rPr>
              <a:t>اسباب الاختيار </a:t>
            </a:r>
            <a:endParaRPr lang="ar-IQ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68760"/>
            <a:ext cx="7853496" cy="518457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ar-IQ" sz="4000" dirty="0" smtClean="0">
                <a:solidFill>
                  <a:schemeClr val="accent1"/>
                </a:solidFill>
              </a:rPr>
              <a:t>يجب ان تخضع اسس الاختييار الى معايير حتى تبني المكتبة مجموعة جيدة  ومتوازنة ومنها </a:t>
            </a:r>
          </a:p>
          <a:p>
            <a:r>
              <a:rPr lang="ar-IQ" sz="4000" dirty="0" smtClean="0">
                <a:solidFill>
                  <a:schemeClr val="accent1"/>
                </a:solidFill>
              </a:rPr>
              <a:t>المحتوى الموضوعي </a:t>
            </a:r>
          </a:p>
          <a:p>
            <a:r>
              <a:rPr lang="ar-IQ" sz="4000" dirty="0" smtClean="0">
                <a:solidFill>
                  <a:schemeClr val="accent1"/>
                </a:solidFill>
              </a:rPr>
              <a:t>الجودة الفنية </a:t>
            </a:r>
          </a:p>
          <a:p>
            <a:r>
              <a:rPr lang="ar-IQ" sz="4000" dirty="0" smtClean="0">
                <a:solidFill>
                  <a:schemeClr val="accent1"/>
                </a:solidFill>
              </a:rPr>
              <a:t>عمق المجموعة </a:t>
            </a:r>
          </a:p>
          <a:p>
            <a:r>
              <a:rPr lang="ar-IQ" sz="4000" dirty="0" smtClean="0">
                <a:solidFill>
                  <a:schemeClr val="accent1"/>
                </a:solidFill>
              </a:rPr>
              <a:t>شمولية العنوان</a:t>
            </a:r>
          </a:p>
          <a:p>
            <a:r>
              <a:rPr lang="ar-IQ" sz="4000" dirty="0" smtClean="0">
                <a:solidFill>
                  <a:schemeClr val="accent1"/>
                </a:solidFill>
              </a:rPr>
              <a:t>مستوى الجمهور مهني اللغة  ، السعر ، والميزانية</a:t>
            </a:r>
          </a:p>
          <a:p>
            <a:endParaRPr lang="ar-IQ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1054250"/>
          </a:xfrm>
        </p:spPr>
        <p:txBody>
          <a:bodyPr/>
          <a:lstStyle/>
          <a:p>
            <a:r>
              <a:rPr lang="ar-IQ" dirty="0" smtClean="0">
                <a:solidFill>
                  <a:schemeClr val="accent1"/>
                </a:solidFill>
              </a:rPr>
              <a:t>معايير الاختيار </a:t>
            </a:r>
            <a:endParaRPr lang="ar-IQ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600" dirty="0" smtClean="0"/>
              <a:t>معرفة المجتمع </a:t>
            </a:r>
          </a:p>
          <a:p>
            <a:r>
              <a:rPr lang="ar-IQ" sz="3600" dirty="0" smtClean="0"/>
              <a:t>وضع سياسة او الخطة</a:t>
            </a:r>
          </a:p>
          <a:p>
            <a:r>
              <a:rPr lang="ar-IQ" sz="3600" dirty="0" smtClean="0"/>
              <a:t>الاختيار الدقيق </a:t>
            </a:r>
          </a:p>
          <a:p>
            <a:r>
              <a:rPr lang="ar-IQ" sz="3600" dirty="0" smtClean="0"/>
              <a:t>التزويد </a:t>
            </a:r>
          </a:p>
          <a:p>
            <a:r>
              <a:rPr lang="ar-IQ" sz="3600" dirty="0" smtClean="0"/>
              <a:t>التقويم </a:t>
            </a:r>
          </a:p>
          <a:p>
            <a:r>
              <a:rPr lang="ar-IQ" sz="3600" dirty="0" smtClean="0"/>
              <a:t>الاستبعاد</a:t>
            </a:r>
            <a:endParaRPr lang="ar-IQ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592948" cy="1313344"/>
          </a:xfrm>
        </p:spPr>
        <p:txBody>
          <a:bodyPr/>
          <a:lstStyle/>
          <a:p>
            <a:pPr algn="r"/>
            <a:r>
              <a:rPr lang="ar-IQ" sz="4000" u="sng" dirty="0" smtClean="0">
                <a:solidFill>
                  <a:schemeClr val="accent1"/>
                </a:solidFill>
              </a:rPr>
              <a:t>خطوات الاختيار</a:t>
            </a:r>
            <a:endParaRPr lang="ar-IQ" sz="4000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</TotalTime>
  <Words>88</Words>
  <Application>Microsoft Office PowerPoint</Application>
  <PresentationFormat>عرض على الشاشة (3:4)‏</PresentationFormat>
  <Paragraphs>24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اسباب الاختيار </vt:lpstr>
      <vt:lpstr>معايير الاختيار </vt:lpstr>
      <vt:lpstr>خطوات الاختيار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2</cp:revision>
  <dcterms:created xsi:type="dcterms:W3CDTF">2019-10-23T14:36:20Z</dcterms:created>
  <dcterms:modified xsi:type="dcterms:W3CDTF">2019-10-23T14:39:20Z</dcterms:modified>
</cp:coreProperties>
</file>