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79BE1-9BAD-44FE-892C-0C74F02C2CB1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23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79BE1-9BAD-44FE-892C-0C74F02C2CB1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2372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79BE1-9BAD-44FE-892C-0C74F02C2CB1}" type="slidenum">
              <a:rPr lang="ar-IQ" smtClean="0"/>
              <a:t>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6174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620688"/>
            <a:ext cx="6552728" cy="329066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0"/>
            <a:r>
              <a:rPr lang="en-US" sz="6600" dirty="0" smtClean="0"/>
              <a:t>Selection and</a:t>
            </a:r>
            <a:br>
              <a:rPr lang="en-US" sz="6600" dirty="0" smtClean="0"/>
            </a:br>
            <a:r>
              <a:rPr lang="en-US" sz="6600" dirty="0" smtClean="0"/>
              <a:t>acquisition</a:t>
            </a:r>
            <a:endParaRPr lang="ar-IQ" sz="6600" dirty="0" smtClean="0"/>
          </a:p>
        </p:txBody>
      </p:sp>
    </p:spTree>
    <p:extLst>
      <p:ext uri="{BB962C8B-B14F-4D97-AF65-F5344CB8AC3E}">
        <p14:creationId xmlns:p14="http://schemas.microsoft.com/office/powerpoint/2010/main" val="163346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692696"/>
            <a:ext cx="6688201" cy="3518857"/>
          </a:xfrm>
        </p:spPr>
        <p:txBody>
          <a:bodyPr>
            <a:noAutofit/>
          </a:bodyPr>
          <a:lstStyle/>
          <a:p>
            <a:r>
              <a:rPr lang="ar-IQ" sz="6600" dirty="0" smtClean="0"/>
              <a:t>الاختيار وتنمية المجموعات المكتبية </a:t>
            </a:r>
            <a:br>
              <a:rPr lang="ar-IQ" sz="6600" dirty="0" smtClean="0"/>
            </a:br>
            <a:endParaRPr lang="ar-IQ" sz="6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ar-IQ" sz="3200" b="1" dirty="0"/>
              <a:t>هو عملية مفاضلة واتخاذ القرار بين مصادر المعلومات المناسبة المكتبية بعد المقارنة بينها لاختيار الافضل والانسب منها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162498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ar-IQ" sz="5400" dirty="0" smtClean="0">
                <a:solidFill>
                  <a:srgbClr val="7030A0"/>
                </a:solidFill>
              </a:rPr>
              <a:t>هي جميع المصادر التي نحصل منها على المعلومات بغض النظر عن اشكالها وقد تكون دمرية او كتاب او فلم او رسائل امواد سمعية بصرية .........الخ </a:t>
            </a:r>
            <a:endParaRPr lang="ar-IQ" sz="5400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000" dirty="0" smtClean="0">
                <a:solidFill>
                  <a:srgbClr val="C00000"/>
                </a:solidFill>
              </a:rPr>
              <a:t>مصادر المعلومات</a:t>
            </a:r>
            <a:endParaRPr lang="ar-IQ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9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488832" cy="482453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IQ" sz="4000" dirty="0">
                <a:solidFill>
                  <a:schemeClr val="tx1"/>
                </a:solidFill>
              </a:rPr>
              <a:t>او هو عملية مقارنة وموازنة وتقدير بين مادتين او اكثر لبيان ايهما يجب توفيرة للمكتبة من خلال تسجيل بيانات التي تم </a:t>
            </a:r>
            <a:r>
              <a:rPr lang="ar-IQ" sz="4000" dirty="0" smtClean="0">
                <a:solidFill>
                  <a:schemeClr val="tx1"/>
                </a:solidFill>
              </a:rPr>
              <a:t>اختيارها في سجل الاختيار حيث </a:t>
            </a:r>
            <a:r>
              <a:rPr lang="ar-IQ" sz="4000" b="0" dirty="0" smtClean="0">
                <a:solidFill>
                  <a:schemeClr val="tx1"/>
                </a:solidFill>
              </a:rPr>
              <a:t>يتم التاكد من عدم وجودها لكي </a:t>
            </a:r>
            <a:r>
              <a:rPr lang="ar-IQ" sz="4000" dirty="0" smtClean="0">
                <a:solidFill>
                  <a:schemeClr val="tx1"/>
                </a:solidFill>
              </a:rPr>
              <a:t>يتم اقتناؤها</a:t>
            </a:r>
            <a:endParaRPr lang="ar-IQ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</TotalTime>
  <Words>88</Words>
  <Application>Microsoft Office PowerPoint</Application>
  <PresentationFormat>عرض على الشاشة (3:4)‏</PresentationFormat>
  <Paragraphs>9</Paragraphs>
  <Slides>4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Selection and acquisition</vt:lpstr>
      <vt:lpstr>الاختيار وتنمية المجموعات المكتبية  </vt:lpstr>
      <vt:lpstr>مصادر المعلومات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1</cp:revision>
  <dcterms:created xsi:type="dcterms:W3CDTF">2019-10-23T14:36:20Z</dcterms:created>
  <dcterms:modified xsi:type="dcterms:W3CDTF">2019-10-23T14:37:59Z</dcterms:modified>
</cp:coreProperties>
</file>