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10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a:t>فروع القانون الأكثر اتصالاً بمجال علم الاجتماع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b="1" dirty="0"/>
              <a:t>القانون الدستوري</a:t>
            </a:r>
            <a:endParaRPr lang="en-US" dirty="0"/>
          </a:p>
          <a:p>
            <a:r>
              <a:rPr lang="ar-IQ" dirty="0"/>
              <a:t>يمكن تعريف القانون الدستوري بصفة إجمالية بأنه مجموعة القواعد الأساسية التي تحدد شكل الدولة، وترسم قواعد الحكم فيها، وتضع الضمانات الأساسية لحقوق الأفراد، وتبين مدى سلطان الدولة عليهم، وتنظم سلطاتها العامة مع بيان اختصاصات هذه السلطات. ومدلول قانون دستوري يختلف اختلافا جوهريا عن مدلول "دستور". </a:t>
            </a:r>
            <a:endParaRPr lang="en-US" dirty="0"/>
          </a:p>
          <a:p>
            <a:r>
              <a:rPr lang="ar-IQ" dirty="0"/>
              <a:t>فالدستور كوثيقة يتضمن عادة، وبشكل مكتوب غالبا، معظم المبادئ التي وردت في التعريف. ولكنه </a:t>
            </a:r>
            <a:r>
              <a:rPr lang="ar-IQ" dirty="0" smtClean="0"/>
              <a:t>لا يتضمن </a:t>
            </a:r>
            <a:r>
              <a:rPr lang="ar-IQ" dirty="0"/>
              <a:t>جميع مبادئ القانون الدستوري، لأن كثيرا من المبادئ الدستورية تولد نتيجة العرف. وقد تتضمنها قوانين منفصلة عن الدستور، كالقوانين المنظمة لكيفية ممارسة الحقوق الانتخابية أو شروط العضوية أو تشكيل المحكمة الدستورية العليا. والقانون الدستوري يعد فرعا من فروع القانون العام الداخلي.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lvl="0"/>
            <a:r>
              <a:rPr lang="ar-IQ" b="1" dirty="0"/>
              <a:t>القانون المدني </a:t>
            </a:r>
            <a:endParaRPr lang="en-US" dirty="0"/>
          </a:p>
          <a:p>
            <a:r>
              <a:rPr lang="ar-IQ" dirty="0"/>
              <a:t>يمكن تعريف القانون المدني بالمعنى الضيق لكلمة قانون </a:t>
            </a:r>
            <a:r>
              <a:rPr lang="en-GB" dirty="0"/>
              <a:t>Civil Law</a:t>
            </a:r>
            <a:r>
              <a:rPr lang="ar-IQ" dirty="0"/>
              <a:t> بأنه: مجموعة النصوص التي تنظم حقوق الفرد الخاصة وأحواله الشخصية بوصفه عضواً في أسرة، كما تنظم حقوقه المالية الناشئة عن مزاولة أوجه النشاط المختلفة بوصفه أحد أفراد المجتمع. غير ان التطور التاريخي للتشريع الوضعي في أكثر الأقطار العربية جعل القانون المدني، مقتصرا على القواعد المنظمة للحقوق المالية دون غيرها، سواء كانت هذه الحقوق عينية تتعلق بعين شيء مادي، أو كانت شخصية تتمثل بدين أو التزام.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أما القواعد المنظمة للأحوال الشخصية للفرد والتي كان يجب أن تكون بين نصوص القانون المدني فتنظمها في أكثر الأقطار العربية قوانين وأحكام خاصة مستمدة من الشريعة الإسلامية، أو من القواعد الملزمة لدى الطوائف غير المسلمة.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lvl="0"/>
            <a:r>
              <a:rPr lang="ar-IQ" b="1" dirty="0"/>
              <a:t>القانون الإداري</a:t>
            </a:r>
            <a:endParaRPr lang="en-US" dirty="0"/>
          </a:p>
          <a:p>
            <a:r>
              <a:rPr lang="ar-IQ" dirty="0"/>
              <a:t>القانون الإداري مجموعة القواعد القانونية الحاكمة لإدارة الدولة. وهي عامة فتمتاز بذلك عن القرارات الفردية. وهي ملزمة بالجزاء على مخالفتها، ومن ثم فتختلف عن قواعد الدين والأخلاق. وفي حكمها للإدارة العامة تنظمها بمختلف أجهزتها (وهو الجانب الوضعي أو التنظيمي للقانون الإداري)، كما تحكم نشاطها أي مختلف الوظائف التي تؤديها المرافق العامة، ووسائل ذلك وأوجه مراقبته وخاصة الرقابة القضائية (وهذا هو الجانب الموضعي أو الوظيفي للقانون الإداري). وتتعدد مصادر القواعد الإدارية وفي مقدمتها القانون بمعناه الضيق أي التشريع </a:t>
            </a:r>
            <a:r>
              <a:rPr lang="en-GB" dirty="0"/>
              <a:t>Law</a:t>
            </a:r>
            <a:r>
              <a:rPr lang="ar-IQ" dirty="0"/>
              <a:t>.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8300" y="816803"/>
            <a:ext cx="8648700" cy="375147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قصرت بعض الدول العربية استعمال لفظ "قانون" على هذا المعنى الضيق كسوريا، فاستعاضت عن لفظ القانون الإداري "بلفظ الحقوق الإدارية". وكان لذلك المنحى صدى في تسمية كليات القانون كليات "الحقوق" حتى في البلاد التي خالفت هذا المنحى ومنها مصر. ولعل استعمال كلمة الحقوق بهذا المجال وليد لبس في ترجمة اللفظ الفرنسي </a:t>
            </a:r>
            <a:r>
              <a:rPr lang="en-GB" sz="2400" dirty="0" err="1">
                <a:latin typeface="Simplified Arabic" panose="02020603050405020304" pitchFamily="18" charset="-78"/>
                <a:ea typeface="Calibri" panose="020F0502020204030204" pitchFamily="34" charset="0"/>
                <a:cs typeface="Arial" panose="020B0604020202020204" pitchFamily="34" charset="0"/>
              </a:rPr>
              <a:t>Droit</a:t>
            </a:r>
            <a:r>
              <a:rPr lang="ar-IQ" sz="2400" dirty="0">
                <a:latin typeface="Calibri" panose="020F0502020204030204" pitchFamily="34" charset="0"/>
                <a:ea typeface="Calibri" panose="020F0502020204030204" pitchFamily="34" charset="0"/>
                <a:cs typeface="Simplified Arabic" panose="02020603050405020304" pitchFamily="18" charset="-78"/>
              </a:rPr>
              <a:t> الدال على القانون تارة وعلى الحق تارة أخرى.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وتعلق القانون الإداري بالدولة يجعله من فروع القانون العام لا الخاص، وهو أقوى وشيجة بالفرع الدستوري منها. وهو حتمي الوجود في كل دولة وإن ظن بعض الإنجليز حينا عدم وجوده عندهم. وهو قانون غير مسنون بشكل مجموعة مقننة لسعته وحداثته النسبية. ولمجلس الدولة الفرنسي فضل ازدهاره عالميا.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0940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92300" y="1269830"/>
            <a:ext cx="6858000" cy="2961067"/>
          </a:xfrm>
          <a:prstGeom prst="rect">
            <a:avLst/>
          </a:prstGeom>
        </p:spPr>
        <p:txBody>
          <a:bodyPr wrap="square">
            <a:spAutoFit/>
          </a:bodyPr>
          <a:lstStyle/>
          <a:p>
            <a:pPr lvl="0"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القانون التجاري </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القانون التجاري </a:t>
            </a:r>
            <a:r>
              <a:rPr lang="en-GB" sz="2800" dirty="0">
                <a:latin typeface="Simplified Arabic" panose="02020603050405020304" pitchFamily="18" charset="-78"/>
                <a:ea typeface="Calibri" panose="020F0502020204030204" pitchFamily="34" charset="0"/>
                <a:cs typeface="Arial" panose="020B0604020202020204" pitchFamily="34" charset="0"/>
              </a:rPr>
              <a:t>Commercial Law</a:t>
            </a:r>
            <a:r>
              <a:rPr lang="ar-IQ" sz="2800" dirty="0">
                <a:latin typeface="Calibri" panose="020F0502020204030204" pitchFamily="34" charset="0"/>
                <a:ea typeface="Calibri" panose="020F0502020204030204" pitchFamily="34" charset="0"/>
                <a:cs typeface="Simplified Arabic" panose="02020603050405020304" pitchFamily="18" charset="-78"/>
              </a:rPr>
              <a:t> هو مجموعة القواعد المنظمة للشئون التجارية الداخلية والخارجية، وهي تشمل النصوص التي تنظم شئون التجارة وتحدد الأعمال التجارية وترسم للتجار حدود النشاط الذي يمكنهم ممارسته، وتبين لهم واجباتهم المختلفة والإجراءات المرتبطة بهذه الأعمال.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3766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87500" y="1103693"/>
            <a:ext cx="8496300" cy="3166316"/>
          </a:xfrm>
          <a:prstGeom prst="rect">
            <a:avLst/>
          </a:prstGeom>
        </p:spPr>
        <p:txBody>
          <a:bodyPr wrap="square">
            <a:spAutoFit/>
          </a:bodyPr>
          <a:lstStyle/>
          <a:p>
            <a:pPr lvl="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والقانون التجاري في أصله جزء من القانون المدني، نما بفعل التقاليد والأعراف المتولدة عن الازدهار التجاري، وتضخم وزادت قيمته حتى استقل وتميزت قواعده بإجراءات سريعة تتفق وطبيعة التجارة، ومن ثم أصبح كالقانون المدني أحد فروع القانون الخاص.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وينقسم القانون التجاري إلى فرعين هامين هما: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القانون التجاري، وهو القانون المنظم لشئون التجارة البرية.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قانون التجارة البحرية، وهو المنظم لشئون التجارة عبر البحار، التي تستخدم فيها السفن وسيلة للنقل.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7538882"/>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56</TotalTime>
  <Words>608</Words>
  <Application>Microsoft Office PowerPoint</Application>
  <PresentationFormat>مخصص</PresentationFormat>
  <Paragraphs>22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30</cp:revision>
  <dcterms:created xsi:type="dcterms:W3CDTF">1980-01-01T20:09:53Z</dcterms:created>
  <dcterms:modified xsi:type="dcterms:W3CDTF">2019-09-24T15:56:36Z</dcterms:modified>
</cp:coreProperties>
</file>