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21</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2400" b="1" dirty="0"/>
              <a:t>الاتجاهات العامة للمذاهب القانونية الوضعية/ مذهب الغاية الاجتماعية</a:t>
            </a:r>
            <a:endParaRPr lang="en-US" sz="2400" dirty="0"/>
          </a:p>
          <a:p>
            <a:pPr algn="ctr" rtl="1">
              <a:lnSpc>
                <a:spcPct val="107000"/>
              </a:lnSpc>
              <a:spcAft>
                <a:spcPts val="800"/>
              </a:spcAft>
            </a:pPr>
            <a:endParaRPr lang="en-US" sz="3200" dirty="0"/>
          </a:p>
          <a:p>
            <a:pPr algn="ctr" rtl="1">
              <a:lnSpc>
                <a:spcPct val="107000"/>
              </a:lnSpc>
              <a:spcAft>
                <a:spcPts val="800"/>
              </a:spcAft>
            </a:pPr>
            <a:r>
              <a:rPr lang="ar-IQ" sz="3200" b="1" dirty="0" smtClean="0"/>
              <a:t>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على اساس إدراك دور القانون في تنظيم المجتمع ودور الارادة العاقلة في تكوين مادة القانون قام مذهب آخر هو مذهب النفعية الاجتماعية أو مذهب الغاية والكفاح كما يقال عنه حالياً، يرجع الفضل في ظهور هذا المذهب الى الالماني "رودلف </a:t>
            </a:r>
            <a:r>
              <a:rPr lang="ar-IQ" dirty="0" err="1"/>
              <a:t>اهرنج</a:t>
            </a:r>
            <a:r>
              <a:rPr lang="ar-IQ" dirty="0"/>
              <a:t>" الذي كانت لآرائه وأفكاره النفعية من ناحية، ولتعاليم المذهب التاريخي من ناحية ثانية، أثر واضح في تكوين نظريته.</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ويعتبر "</a:t>
            </a:r>
            <a:r>
              <a:rPr lang="ar-IQ" dirty="0" err="1"/>
              <a:t>اهرنج</a:t>
            </a:r>
            <a:r>
              <a:rPr lang="ar-IQ" dirty="0"/>
              <a:t>" من أوائل الذين أخذوا على المذهب التاريخي قوله ان القانون ينشأ ويتطور تلقائيا بطريقة غير محسوسة دون أن تكون هناك إرادة تسيره نحو هدف معين. فالقانون بحسب تعريف "</a:t>
            </a:r>
            <a:r>
              <a:rPr lang="ar-IQ" dirty="0" err="1"/>
              <a:t>اهرنج</a:t>
            </a:r>
            <a:r>
              <a:rPr lang="ar-IQ" dirty="0"/>
              <a:t>" هو وسيلة الى غاية او هدف محدد، وهذه الغاية او الهدف هو ما ينبغي المشروع تحقيقه. وقد احتفظ "</a:t>
            </a:r>
            <a:r>
              <a:rPr lang="ar-IQ" dirty="0" err="1"/>
              <a:t>اهرنج</a:t>
            </a:r>
            <a:r>
              <a:rPr lang="ar-IQ" dirty="0"/>
              <a:t>" في نظريته بما يقوله أنصار المذهب التاريخي م خضوع القانون للتطور ولكن النقطة التي ركز عليها بشدة هي ان هذا التطور انما يتم بفعل الارادة البشرية الواعية التي تعمل على تحقيق غايات عملية قد تستدعي كثيراً من النضال فالإنسان بطبيعته أناني وميال الى تحقيق أغراضه الشخصية ولذا كان ضرورياً أن يضع القانون الحدود والضوابط ليمنع تطرف انانية الفرد من ان تطغى على حقوق الاخرين او تمسها. </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ولذلك يرى "</a:t>
            </a:r>
            <a:r>
              <a:rPr lang="ar-IQ" dirty="0" err="1"/>
              <a:t>اهرنج</a:t>
            </a:r>
            <a:r>
              <a:rPr lang="ar-IQ" dirty="0"/>
              <a:t>" ان هدف القانون هو تحقيق الظروف الملائمة للوجود والحياة الاجتماعية ومن هنا جاءت تسمية نظريته بالنفعية الاجتماعية.</a:t>
            </a:r>
            <a:endParaRPr lang="en-US" dirty="0"/>
          </a:p>
          <a:p>
            <a:pPr marL="0" lv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dirty="0"/>
              <a:t>وقد أبرز "</a:t>
            </a:r>
            <a:r>
              <a:rPr lang="ar-IQ" dirty="0" err="1"/>
              <a:t>اهرنج</a:t>
            </a:r>
            <a:r>
              <a:rPr lang="ar-IQ" dirty="0"/>
              <a:t>" دور الارادة الانسانية العاقلة في خلق القانون وتطوره الامر الذي كانت المدرسة التاريخية قد اغفله تماماً. كما نجحت أفكاره في ان تلفت الى اهمية ابراز الخلفية الاجتماعية للنظم القانونية.</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98</TotalTime>
  <Words>289</Words>
  <Application>Microsoft Office PowerPoint</Application>
  <PresentationFormat>مخصص</PresentationFormat>
  <Paragraphs>12</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42</cp:revision>
  <dcterms:created xsi:type="dcterms:W3CDTF">1980-01-01T20:09:53Z</dcterms:created>
  <dcterms:modified xsi:type="dcterms:W3CDTF">2019-09-24T16:00:13Z</dcterms:modified>
</cp:coreProperties>
</file>