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مذهب التضامن الاجتماعي</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مذهب يهتم بالواقع ويرفض التعلق بالمثل العليا الكامنة فيما وراء الطبيعة والتي يقال ان القانون الوضعي يستقي منها مادته وهو يعرف احياناً باسم مذهب "</a:t>
            </a:r>
            <a:r>
              <a:rPr lang="ar-IQ" dirty="0" err="1"/>
              <a:t>ديجي</a:t>
            </a:r>
            <a:r>
              <a:rPr lang="ar-IQ" dirty="0"/>
              <a:t>" </a:t>
            </a:r>
            <a:r>
              <a:rPr lang="en-US" dirty="0" err="1"/>
              <a:t>Daguit</a:t>
            </a:r>
            <a:r>
              <a:rPr lang="ar-IQ" dirty="0"/>
              <a:t> نسبه الى الفرنسي "ليون فرنسوا </a:t>
            </a:r>
            <a:r>
              <a:rPr lang="ar-IQ" dirty="0" err="1"/>
              <a:t>ديجي</a:t>
            </a:r>
            <a:r>
              <a:rPr lang="ar-IQ" dirty="0"/>
              <a:t>".</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وتتمثل النقطة الاساسية في ان القانون نتاج للقوى الاجتماعية وانه لابد ان يخدم الحياة الاجتماعية. وتأتي أهمية القانون والمبادئ القانونية رهينة بنتائجها وآثارها. وهذه هي الناحية التي يجب ان توضع في الاعتبار عند الحكم عليها وليس ما تتضمنه من أراء او نظريات بعيدة عن الواقع العملي للمجتمعات والجماعات. بمعنى تقرير القانون تبعاً لأغراض اجتماعية محددة أثبت "</a:t>
            </a:r>
            <a:r>
              <a:rPr lang="ar-IQ" dirty="0" err="1"/>
              <a:t>ديجي</a:t>
            </a:r>
            <a:r>
              <a:rPr lang="ar-IQ" dirty="0"/>
              <a:t>" عدة وقائع اعتبرها أساسية هي:</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lvl="0"/>
            <a:r>
              <a:rPr lang="ar-IQ" dirty="0"/>
              <a:t>ان وجود المجتمع والحياة الاجتماعية حقيقة واقعية.</a:t>
            </a:r>
            <a:endParaRPr lang="en-US" dirty="0"/>
          </a:p>
          <a:p>
            <a:pPr lvl="0"/>
            <a:r>
              <a:rPr lang="ar-IQ" dirty="0"/>
              <a:t>أن هذه الحقيقة ذاتها تبرز الحاجة الى وجود نوع من التوازن والتجانس الاجتماعيين، الأمر الذي لا يتحقق الا بوجود رابطة التضامن الاجتماعي او الاعتماد المتبادل بين المصالح المختلفة في المجتمع وقد اعتبر "</a:t>
            </a:r>
            <a:r>
              <a:rPr lang="ar-IQ" dirty="0" err="1"/>
              <a:t>ديجي</a:t>
            </a:r>
            <a:r>
              <a:rPr lang="ar-IQ" dirty="0"/>
              <a:t>" ان هذا المبدأ الوحيد الذي يحكم تنظيم المصالح والذي يتيح لها ان تقوم بوظيفتها الاجتماعية.</a:t>
            </a:r>
            <a:endParaRPr lang="en-US" dirty="0"/>
          </a:p>
          <a:p>
            <a:pPr lvl="0"/>
            <a:r>
              <a:rPr lang="ar-IQ" dirty="0"/>
              <a:t>انه نشأ من الحياة الاجتماعية التي تضمنت وجود التضامن بين الافراد، وهو ما أطلق عليه الأصل أو "الحد" الاجتماعي الذي يوجب الامتناع عن كل ما يخل بهذا التضامن، ويوجب القيام بكل ما من شأنه تحقيقه ودعمه.</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ولقد رأى "</a:t>
            </a:r>
            <a:r>
              <a:rPr lang="ar-IQ" dirty="0" err="1"/>
              <a:t>ديجي</a:t>
            </a:r>
            <a:r>
              <a:rPr lang="ar-IQ" dirty="0"/>
              <a:t>" ان كل القواعد الاجتماعية قد تفرغت عن هذا الاصل والقاعدة لا تعدو أن تكون قاعدة اقتصادية او قاعدة </a:t>
            </a:r>
            <a:r>
              <a:rPr lang="ar-IQ" dirty="0" smtClean="0"/>
              <a:t>خلقية</a:t>
            </a:r>
            <a:r>
              <a:rPr lang="ar-IQ" dirty="0"/>
              <a:t>. فالقاعدة الاقتصادية هي التي تنظم نشاط الافراد في مجال انتاج الثروة وتداولها واستهلاكها، ويترتب على مخالفتها المساس بهذه الثروة. أما القاعدة </a:t>
            </a:r>
            <a:r>
              <a:rPr lang="ar-IQ" dirty="0" smtClean="0"/>
              <a:t>الخلقية </a:t>
            </a:r>
            <a:r>
              <a:rPr lang="ar-IQ" dirty="0"/>
              <a:t>فهي التي ترسم طريقة السلوك وتحدد نمطه بما يتفق مع الآداب العامة للمجتمع ويترتب على مخالفتها والخروج عليها استنكار الناس ورد فعلهم. يرى "</a:t>
            </a:r>
            <a:r>
              <a:rPr lang="ar-IQ" dirty="0" err="1"/>
              <a:t>ديجي</a:t>
            </a:r>
            <a:r>
              <a:rPr lang="ar-IQ" dirty="0"/>
              <a:t>" ان القاعدة الاقتصادية او الخلقية ترتفع وتتحول الى قاعدة قانونية عندما يشعر الافراد المكونون للمجتمع بأن احترمها أمر ضروري للحفاظ على الاستقرار والأمن والنظام، وأن كفالة هذا الاحترام تستوجب الاجبار اي الجزاء الذي توقعه الجماعة عل من يخالفها.</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101</TotalTime>
  <Words>361</Words>
  <Application>Microsoft Office PowerPoint</Application>
  <PresentationFormat>مخصص</PresentationFormat>
  <Paragraphs>14</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44</cp:revision>
  <dcterms:created xsi:type="dcterms:W3CDTF">1980-01-01T20:09:53Z</dcterms:created>
  <dcterms:modified xsi:type="dcterms:W3CDTF">2019-09-24T16:00:38Z</dcterms:modified>
</cp:coreProperties>
</file>