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25</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مدخل للاتجاهات النظرية/ </a:t>
            </a:r>
            <a:endParaRPr lang="ar-IQ" sz="3200" b="1" dirty="0" smtClean="0"/>
          </a:p>
          <a:p>
            <a:pPr algn="ctr" rtl="1">
              <a:lnSpc>
                <a:spcPct val="107000"/>
              </a:lnSpc>
              <a:spcAft>
                <a:spcPts val="800"/>
              </a:spcAft>
            </a:pPr>
            <a:r>
              <a:rPr lang="ar-IQ" sz="3200" b="1" dirty="0" smtClean="0"/>
              <a:t>العالم الانكليزي </a:t>
            </a:r>
            <a:r>
              <a:rPr lang="ar-IQ" sz="3200" b="1" dirty="0" err="1" smtClean="0"/>
              <a:t>هربرت</a:t>
            </a:r>
            <a:r>
              <a:rPr lang="ar-IQ" sz="3200" b="1" dirty="0" smtClean="0"/>
              <a:t> </a:t>
            </a:r>
            <a:r>
              <a:rPr lang="ar-IQ" sz="3200" b="1" dirty="0"/>
              <a:t>سبنسر (1820- 1903).</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قد استطاع سبنسر التوصل الى قانونه الكوني المتعلق بالتقدم الطبيعي والعضوي والاجتماعي، ذلك التقدم الذي تتحول فيه الأشياء المتجانسة الى اشياء مختلفة ومتشعبة كل منها يختص بأداء عملية معينة تختلف عن العمليات الأخرى ثم لا تلبس هذه العمليات ان تتجمع في وحدة متكاملة تساعد على ديمومة الحياة الطبيعية والاجتماعية، (وفي كتابه مبادئ علم الاجتماع) الذي ألفه عام (1874م) طرح نظريته العضوية عن المجتمع والذي كانت تدرس أجزاء المجتمع وتقارنها بأجزاء الكائن الحي.</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كما تناول في هذا الكتاب أيضاً موضوع العلاقة بين تطور المجتمع وتطور القانون وأن </a:t>
            </a:r>
            <a:r>
              <a:rPr lang="ar-IQ" dirty="0" err="1"/>
              <a:t>هربرت</a:t>
            </a:r>
            <a:r>
              <a:rPr lang="ar-IQ" dirty="0"/>
              <a:t> سبنسر قد اهتم بالدراسة الاثنوجرافية (الوصيفة) للقانون إذ يعتبر القانون في نظره صورة أخرى من العرف وأكثر ثباتاً منهن وقد عالج سبنسر القانون بوصفها نظماً سياسية تطور في المجتمع السياسي المنظم، وتأثر في ذلك رجال القانون التاريخيين، كما يري أن السلوك الانسان تحكمه قوانين مورثة، ورأي أن لدى المجتمعات البدائية وحتى المجتمعات المتحضرة نوعين من الحكم المقبلة: حكم كبار السن التي ينقلوها عن الأسلاف، وحكم الكائنات فوق الطبيعة، وعلى ذلك فأن للقانون في المجتمعات البدائية أصلاً مقدساً أو دينياً، وبالتالي تتسم بالثبات والاستقرار وبذلك قد تكون غير قابلة للتغير وتصبح المحافظة عليها نوعاً من الالتزام الواجب والخروج عليها يمثل جريمة.</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r>
              <a:rPr lang="ar-IQ" dirty="0"/>
              <a:t>كما تعرض سبنسر بموضوعات أساسية في علم الاجتماع القانوني همها نشأة وتطور القانون وعلاقته بالتطور الاجتماعي و سوسيولوجيا العقوبة، الى ان هذه المعالجة اتسمت </a:t>
            </a:r>
            <a:r>
              <a:rPr lang="ar-IQ" dirty="0" err="1"/>
              <a:t>باصطباغها</a:t>
            </a:r>
            <a:r>
              <a:rPr lang="ar-IQ" dirty="0"/>
              <a:t> بالنظرية العضوية أو ما تسمي </a:t>
            </a:r>
            <a:r>
              <a:rPr lang="ar-IQ" dirty="0" err="1"/>
              <a:t>باللا</a:t>
            </a:r>
            <a:r>
              <a:rPr lang="ar-IQ" dirty="0"/>
              <a:t> دارونية الاجتماعية.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r>
              <a:rPr lang="ar-IQ" dirty="0"/>
              <a:t>كما رأى سبنسر أن القانونين في تطورها سوف تصبح أكثر تنوعاً، وأكثر تحديداً كما أنها سوف تشكل أنساق أكثر تعقيداً وتصبح أكثر قدرة على التكيف مع الظروف الجديدة والمتغيرة.</a:t>
            </a:r>
            <a:endParaRPr lang="en-US" dirty="0"/>
          </a:p>
          <a:p>
            <a:r>
              <a:rPr lang="ar-IQ" dirty="0"/>
              <a:t>ولقد أثرت أفكار سبنسر عن القانون على عدد من علماء الاجتماع الأوائل في الولايات المتحدة الأمريكية منهم على سبيل المثال وليم جراهام </a:t>
            </a:r>
            <a:r>
              <a:rPr lang="ar-IQ" dirty="0" err="1"/>
              <a:t>سمنر</a:t>
            </a:r>
            <a:r>
              <a:rPr lang="ar-IQ" dirty="0"/>
              <a:t> حيث نادي بوقف مشابه في جوهرة لموقف سبنسر.</a:t>
            </a:r>
            <a:endParaRPr lang="en-US" dirty="0"/>
          </a:p>
          <a:p>
            <a:pPr marL="0" indent="0">
              <a:buNone/>
            </a:pP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113</TotalTime>
  <Words>344</Words>
  <Application>Microsoft Office PowerPoint</Application>
  <PresentationFormat>مخصص</PresentationFormat>
  <Paragraphs>12</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48</cp:revision>
  <dcterms:created xsi:type="dcterms:W3CDTF">1980-01-01T20:09:53Z</dcterms:created>
  <dcterms:modified xsi:type="dcterms:W3CDTF">2019-09-24T16:01:36Z</dcterms:modified>
</cp:coreProperties>
</file>