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27</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مدخل للاتجاهات النظرية/ </a:t>
            </a:r>
            <a:endParaRPr lang="ar-IQ" sz="3200" b="1" dirty="0" smtClean="0"/>
          </a:p>
          <a:p>
            <a:pPr algn="ctr" rtl="1">
              <a:lnSpc>
                <a:spcPct val="107000"/>
              </a:lnSpc>
              <a:spcAft>
                <a:spcPts val="800"/>
              </a:spcAft>
            </a:pPr>
            <a:r>
              <a:rPr lang="ar-IQ" sz="3200" b="1" dirty="0" smtClean="0"/>
              <a:t>العالم الروسي جورج </a:t>
            </a:r>
            <a:r>
              <a:rPr lang="ar-IQ" sz="3200" b="1" dirty="0" err="1"/>
              <a:t>جورفيتش</a:t>
            </a:r>
            <a:r>
              <a:rPr lang="ar-IQ" sz="3200" b="1" dirty="0"/>
              <a:t> (1896- 1965).</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يمثل </a:t>
            </a:r>
            <a:r>
              <a:rPr lang="ar-IQ" dirty="0" err="1"/>
              <a:t>جورفيتش</a:t>
            </a:r>
            <a:r>
              <a:rPr lang="ar-IQ" dirty="0"/>
              <a:t> عالم الاجتماع الروسي أهم رواد علم الاجتماع القانوني حيث ذهب </a:t>
            </a:r>
            <a:r>
              <a:rPr lang="ar-IQ" dirty="0" err="1"/>
              <a:t>جورفيتش</a:t>
            </a:r>
            <a:r>
              <a:rPr lang="ar-IQ" dirty="0"/>
              <a:t> الى أن علم الاجتماع القانوني هو ذلك الجزء من علم الاجتماع الروح الانسانية الذي يهتم بدراسة الحقيقة الاجتماعية الكلية للقانون، كما أن وظيفته تقوم في تفسير الأنماط السلوكية الجماعية والمظاهر المادية للقانون طبقاً للمعاني والدلالات الداخلية التي يتخللها وتعمل على تحويلها وتغيرها، وبالتالي يعتبر </a:t>
            </a:r>
            <a:r>
              <a:rPr lang="ar-IQ" dirty="0" err="1"/>
              <a:t>جورفيتش</a:t>
            </a:r>
            <a:r>
              <a:rPr lang="ar-IQ" dirty="0"/>
              <a:t> من العلماء الذين اهتموا بدراسة موضوع أنماط المجتمعات القانونية السائدة في المجتمعات البشرية عموماً،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وفي تصوره أن هناك نظماً قانونية تسود تلك المجتمعات التي تقوم أساساً على أساس ديني ويقصد بذلك المجتمعات الوثنية، وأيضاً تلك النظم التي توجد في المجتمعات التي وحدتها سلطة محلية، والنظم الموجودة في المجتمعات الاقطاعية التي تقوم على أساس سلطة الكنيسة وقوتها وأخيراً النظم القانونية التي تسود في المجتمعات التي توحدت عن طريق سيادة المدينة، فالإمبراطورية، وبالتالي فأن علم الاجتماع القانوني ينبغي أن يهتم بطور النظم القانونية والتغيرات التي تطرأ على هذه النظم.</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وفي ضوء ذلك لم يهتم </a:t>
            </a:r>
            <a:r>
              <a:rPr lang="ar-IQ" dirty="0" err="1"/>
              <a:t>جورفيتش</a:t>
            </a:r>
            <a:r>
              <a:rPr lang="ar-IQ" dirty="0"/>
              <a:t> فقط –كما يذهب رجال الفكر القانوني-بدراسة النظم والقواعد المحددة سلفاً ولكنه يهتم بالقانون الذي ينشأ ويتكون نتيجة التفاعل الاجتماعي بين أفراد المجتمع واجماعهم على قواعد سلوكية محددة يسيرون وفقاً لها في معاملاتهم وتصرفاتهم المختلفة دون حاجة الى مساندة الدولة وتدخلها عن طريق أجهزتها الرسمية ويعد هذا القانون التلقائي عمقاً أساسياً وهاماً لقانون الدولة الرسمي.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علاوة على ذلك ذهب </a:t>
            </a:r>
            <a:r>
              <a:rPr lang="ar-IQ" dirty="0" err="1"/>
              <a:t>جورفيتش</a:t>
            </a:r>
            <a:r>
              <a:rPr lang="ar-IQ" dirty="0"/>
              <a:t> الى ان علم الاجتماع القانوني لا يقتصر على دراسة قانون الدولة فقط ولكنه يهتم بدراسة قوانين جماعات أخرى قائمة في المجتمع كالاتحادات العمالية والهيئات الدينية وغير ذلك وهذه الهيئات والجماعات المختلفة يتمتع كل منها بقانون خاص يحدده وينظم علاقة أفراده ويختلف كل منهم على الاخر ولكنها في النهاية تلتقي عند هدف عان تسعي الدولة الى تحقيق، ولذلك نري أن </a:t>
            </a:r>
            <a:r>
              <a:rPr lang="ar-IQ" dirty="0" err="1"/>
              <a:t>جورفيتش</a:t>
            </a:r>
            <a:r>
              <a:rPr lang="ar-IQ" dirty="0"/>
              <a:t> ينكر المصدر الوحيد للقانون وربط فكرة القانون بالدولة.</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603500" y="1642889"/>
            <a:ext cx="6096000" cy="1936428"/>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ومن خلال ذلك يتضح أن رؤية </a:t>
            </a:r>
            <a:r>
              <a:rPr lang="ar-IQ" sz="2800" dirty="0" err="1">
                <a:latin typeface="Calibri" panose="020F0502020204030204" pitchFamily="34" charset="0"/>
                <a:ea typeface="Calibri" panose="020F0502020204030204" pitchFamily="34" charset="0"/>
                <a:cs typeface="Simplified Arabic" panose="02020603050405020304" pitchFamily="18" charset="-78"/>
              </a:rPr>
              <a:t>جورفيتش</a:t>
            </a:r>
            <a:r>
              <a:rPr lang="ar-IQ" sz="2800" dirty="0">
                <a:latin typeface="Calibri" panose="020F0502020204030204" pitchFamily="34" charset="0"/>
                <a:ea typeface="Calibri" panose="020F0502020204030204" pitchFamily="34" charset="0"/>
                <a:cs typeface="Simplified Arabic" panose="02020603050405020304" pitchFamily="18" charset="-78"/>
              </a:rPr>
              <a:t> تحدد بشكل متعمق أبعاد علم الاجتماع القانوني وتميزه عن فقه القانون الذي يهتم بالصورة المثالية التي ينبغي أن يكون عليها المجتمع.</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0317842"/>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123</TotalTime>
  <Words>361</Words>
  <Application>Microsoft Office PowerPoint</Application>
  <PresentationFormat>مخصص</PresentationFormat>
  <Paragraphs>12</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50</cp:revision>
  <dcterms:created xsi:type="dcterms:W3CDTF">1980-01-01T20:09:53Z</dcterms:created>
  <dcterms:modified xsi:type="dcterms:W3CDTF">2019-09-24T16:02:19Z</dcterms:modified>
</cp:coreProperties>
</file>