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35</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تقاطع </a:t>
            </a:r>
            <a:r>
              <a:rPr lang="ar-IQ" sz="3200" b="1" dirty="0"/>
              <a:t>العرف مع بعض المبادئ</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r>
              <a:rPr lang="ar-IQ" b="1" dirty="0"/>
              <a:t>تعارض العرف مع مبادئ الشريعة الإسلامية</a:t>
            </a:r>
            <a:endParaRPr lang="en-US" dirty="0"/>
          </a:p>
          <a:p>
            <a:r>
              <a:rPr lang="ar-IQ" dirty="0"/>
              <a:t>	مضى القول بأن تطبيق مبادئ الشريعة الإسلامية الغراء لا يتوقف على إفراغها في نصوص محددة منضبطة وإنما المناط في ذلك هو مدى صلاحية المبدأ في ذاته لتطبيقه تطبيقاً فوريا. وبأنه يتعين إبطال العمل بما يخالف هذه المبادئ من نصوص التشريع. ومن ثم فإن العرف-وهو أدنى مرتبة من التشريع-يجب أن ينزل على حكمها ولا يجوز أن يخالفها أو يتعارف معها وإلا كان ردا لا يصح الأخذ به.</a:t>
            </a:r>
            <a:endParaRPr lang="en-US" dirty="0"/>
          </a:p>
          <a:p>
            <a:pPr indent="0" algn="just">
              <a:lnSpc>
                <a:spcPct val="150000"/>
              </a:lnSpc>
              <a:spcAft>
                <a:spcPts val="800"/>
              </a:spcAft>
              <a:buNone/>
            </a:pP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r>
              <a:rPr lang="ar-IQ" b="1" dirty="0"/>
              <a:t>تعارض العرف مع نص من نصوص التشريع</a:t>
            </a:r>
            <a:endParaRPr lang="en-US" dirty="0"/>
          </a:p>
          <a:p>
            <a:r>
              <a:rPr lang="ar-IQ" dirty="0"/>
              <a:t>	طبقا للترتيب الوارد في المادة الأولى من القانون المدني فإن العرف يلي نصوص التشريع مرتبة وأخذ بمبدأ تدرج التشريع فإن القاعدة العرفية التي تتعارض مع نص تشريعي لا يجب العمل بها لأنها لا تملك إلغاءه ومن ثم فقد نصت المادة الثانية من القانون ذاته على أن إلغاء التشريع لا يكون إلا بتشريع لاحق ينص صراحة على هذا الإلغاء أو يشتمل على نص يتعارض مع النص القديم أو ينظم من جديد الموضوع الذي سبق أن قرر التشريع القديم قواعده كذلك فإنه لا يجوز العمل بالعرف إذا وجد نص تشريعي يمكن تطبيقه.</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ويرى البعض أنه إن كان العرف لا يملك إلغاء القواعد القانونية التشريعية المكملة أو المفسرة إلا انه يملك مخالفتها إذ يجوز الاتفاق على مخالفة هذه القواعد فضلا عن أن بعضها يتوقف إعماله على عدم وجود عرف يخالفه والذي نراه أن العرف لا يملك مخالفة نص تشريعي مكمل أو مفسر إلا إذا أذن له النص التشريعي بذلك بل وحتى في هذه الحالة لا تكون ثمة مخالفة وإنما إعمال لمقتضى التشريع الذي أوجب اتباع العرف في المسألة المنصوص عليها فيه.</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705100" y="1219526"/>
            <a:ext cx="6096000" cy="2858539"/>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وقد ذهب رأى في الفقه الفرنسي إلى أن العرف-متى توافرت شروط اعتباره قانونا-فإنه يخلق قواعد قانونية لا فرق بينها ونصوص التشريع وبذلك يقف العرف إلى جوار التشريع ليسد ما يمكن أن يكون من نقص فيه وبالتالي يكون من الصعب أن نتوقف في منتصف الطريق فنعترف للعرف بقردته على إنشاء قواعد قانونية تسد النقص في القانون المكتوب وننكر عليه قوته في الإلغاء.</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451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603500" y="798803"/>
            <a:ext cx="6096000" cy="5339923"/>
          </a:xfrm>
          <a:prstGeom prst="rect">
            <a:avLst/>
          </a:prstGeom>
        </p:spPr>
        <p:txBody>
          <a:bodyPr>
            <a:spAutoFit/>
          </a:bodyPr>
          <a:lstStyle/>
          <a:p>
            <a:pPr algn="just"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المشكلة التي تثيرها مسألة إثبات العرف</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000" dirty="0">
                <a:latin typeface="Calibri" panose="020F0502020204030204" pitchFamily="34" charset="0"/>
                <a:ea typeface="Calibri" panose="020F0502020204030204" pitchFamily="34" charset="0"/>
                <a:cs typeface="Simplified Arabic" panose="02020603050405020304" pitchFamily="18" charset="-78"/>
              </a:rPr>
              <a:t>	القاعدة العرفية تثير مسألتين أساسيتين: أوهما: ما يتعلق بوجودها أو بعدم وجودها، والثانية خاصة بتطبيقها حال التيقن من قيامها.</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000" dirty="0">
                <a:latin typeface="Calibri" panose="020F0502020204030204" pitchFamily="34" charset="0"/>
                <a:ea typeface="Calibri" panose="020F0502020204030204" pitchFamily="34" charset="0"/>
                <a:cs typeface="Simplified Arabic" panose="02020603050405020304" pitchFamily="18" charset="-78"/>
              </a:rPr>
              <a:t>	ولا خلاف على أنه عند وجود أو قيام العرف فإنه يصبح قانونا يجب على القاضي أن يأخذ به إن خالفه أو أخطأ في تطبيقه وقع حكمه مخالفا للقانون أو مخطئا في تطبيقه.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000" dirty="0">
                <a:latin typeface="Calibri" panose="020F0502020204030204" pitchFamily="34" charset="0"/>
                <a:ea typeface="Calibri" panose="020F0502020204030204" pitchFamily="34" charset="0"/>
                <a:cs typeface="Simplified Arabic" panose="02020603050405020304" pitchFamily="18" charset="-78"/>
              </a:rPr>
              <a:t>	بيد أن الخلاف محتدم منذ زمن بعيد حول مسألة التثبيت من قيام العرف، فقد ذهب رأى- تأخذ به محكمة النقص- إلى إلحاق التثبت من قيام أو من وجود العرف وعدم وجوده بمسائل الواقع ومن ثم فعبء إثباته يقع على من يدعى وجوده والعلم به ليس مفترضا وإنما ينبغي التمسك به أمام محكمة الموضوع ولا يجوز التحدي بقيامه لأول مرة أمام محكمة النقض ولا تجوز المجادلة أمام هذه المحكمة فيما ينتهي إليه قاضي الموضوع- إعمالا لسلطته في التقدير- من وجود أو عدم وجود قاعدة عرفية صالحة للتطبيق على النزاع المطروح عليه، إلا أن يمتنع عن الأخذ بعرف ثابت ليس محل منازعة من أحد.</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4022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705100" y="1456607"/>
            <a:ext cx="6096000" cy="2463367"/>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وحجة هذا الرأي أن العرف يخرج من الوقائع والأفعال، ومن ثم يجب أن يستأثر بالتثبيت منه قاضي الموضوع باعتباره مسألة موضوعية وليس مسألة قانونية، وأنه يكفي أن تقتصر رقابة محكمة النقص على مجرد تطبيقه حال وجوده دون أن تجاوز ذلك الى التثبت من هذا الوجود حتى لا تنزلق الى ميدان الوقائع وهو غير ميدانها.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58767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743200" y="1011567"/>
            <a:ext cx="6096000" cy="3751476"/>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وذهب رأي الى أن الصواب هو ترك أمر التثبت من قيام العرف لمحكمة الموضوع لا لأنه واقعة من وقائع الدعوى كما قيل، ولكن لأن العرف أكثره محلي لا إقليمي والمصلحة التي تعود على أهل العرف من عرض أمر التثبت من قيامه وعدم قيامه على محكمة النقص هي مصلحة قليلة الأهمية، ولو فتح هذا الباب لكثرت الطعون وضاع المحكمة وقت هي شديدة الحاجة إليه.</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أما كون "العرف القائم" قد طبق أو لم يطبق" فلأولى إخضاع الحكم في ذلك لرقابة محكمة النقص.</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8935311"/>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158</TotalTime>
  <Words>318</Words>
  <Application>Microsoft Office PowerPoint</Application>
  <PresentationFormat>مخصص</PresentationFormat>
  <Paragraphs>19</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59</cp:revision>
  <dcterms:created xsi:type="dcterms:W3CDTF">1980-01-01T20:09:53Z</dcterms:created>
  <dcterms:modified xsi:type="dcterms:W3CDTF">2019-09-24T16:04:52Z</dcterms:modified>
</cp:coreProperties>
</file>