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1CA3FD-B707-4A94-BD91-85EBFCCEE236}" type="datetimeFigureOut">
              <a:rPr lang="ar-IQ" smtClean="0"/>
              <a:t>06/03/1440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DD6F0E5-9FD6-4150-B2A3-B86CAB8C02F1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</a:rPr>
              <a:t>اعلام المذهب الكلاسيكي</a:t>
            </a:r>
            <a:r>
              <a:rPr lang="en-US" sz="32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</a:br>
            <a:r>
              <a:rPr lang="ar-IQ" sz="3200" b="1" dirty="0" smtClean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(راسين)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ar-IQ" b="1" dirty="0" smtClean="0">
                <a:solidFill>
                  <a:schemeClr val="tx1"/>
                </a:solidFill>
              </a:rPr>
              <a:t>د. إسراء حسين جابر</a:t>
            </a:r>
            <a:endParaRPr lang="ar-IQ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1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latin typeface="Calibri"/>
                <a:ea typeface="Calibri"/>
                <a:cs typeface="Simplified Arabic"/>
              </a:rPr>
              <a:t>راسين : احد الكتاب الفرنسيين المسرحيين </a:t>
            </a:r>
            <a:r>
              <a:rPr lang="ar-IQ" b="1" dirty="0" err="1">
                <a:latin typeface="Calibri"/>
                <a:ea typeface="Calibri"/>
                <a:cs typeface="Simplified Arabic"/>
              </a:rPr>
              <a:t>التراجيدين</a:t>
            </a:r>
            <a:r>
              <a:rPr lang="ar-IQ" b="1" dirty="0">
                <a:latin typeface="Calibri"/>
                <a:ea typeface="Calibri"/>
                <a:cs typeface="Simplified Arabic"/>
              </a:rPr>
              <a:t> ، نشأ في بيئة برجوازية تشبع بمبادئها ، عشق الادب .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457200">
              <a:lnSpc>
                <a:spcPct val="115000"/>
              </a:lnSpc>
            </a:pPr>
            <a:r>
              <a:rPr lang="ar-IQ" b="1" dirty="0">
                <a:latin typeface="Calibri"/>
                <a:ea typeface="Calibri"/>
                <a:cs typeface="Simplified Arabic"/>
              </a:rPr>
              <a:t>اهم مسرحياته : 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 err="1">
                <a:latin typeface="Calibri"/>
                <a:ea typeface="Calibri"/>
                <a:cs typeface="Simplified Arabic"/>
              </a:rPr>
              <a:t>اندرماك</a:t>
            </a:r>
            <a:r>
              <a:rPr lang="ar-IQ" b="1" dirty="0">
                <a:latin typeface="Calibri"/>
                <a:ea typeface="Calibri"/>
                <a:cs typeface="Simplified Arabic"/>
              </a:rPr>
              <a:t> 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latin typeface="Calibri"/>
                <a:ea typeface="Calibri"/>
                <a:cs typeface="Simplified Arabic"/>
              </a:rPr>
              <a:t>فيدرا(تراجيديا) وتعد في مركز القمة بين مسرحياته 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latin typeface="Calibri"/>
                <a:ea typeface="Calibri"/>
                <a:cs typeface="Simplified Arabic"/>
              </a:rPr>
              <a:t>بايزيد( اعتمدت التاريخ الشرقي)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 err="1">
                <a:latin typeface="Calibri"/>
                <a:ea typeface="Calibri"/>
                <a:cs typeface="Simplified Arabic"/>
              </a:rPr>
              <a:t>ايفيجينيا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 err="1">
                <a:latin typeface="Calibri"/>
                <a:ea typeface="Calibri"/>
                <a:cs typeface="Simplified Arabic"/>
              </a:rPr>
              <a:t>بيرينيس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>
                <a:latin typeface="Calibri"/>
                <a:ea typeface="Calibri"/>
                <a:cs typeface="Simplified Arabic"/>
              </a:rPr>
              <a:t>المدافعين (ملهاة موضوعها المرأة ، اذ تلعب دورا في الصراع بين القيم المتناقضة ، بوصفها العنصر الذي ينساق وراء عواطف الحب.</a:t>
            </a:r>
            <a:endParaRPr lang="en-US" sz="1600" b="1" dirty="0">
              <a:latin typeface="Calibri"/>
              <a:ea typeface="Calibri"/>
              <a:cs typeface="Arial"/>
            </a:endParaRPr>
          </a:p>
          <a:p>
            <a:endParaRPr lang="ar-IQ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</a:rPr>
              <a:t>اعلام المذهب الكلاسيكي</a:t>
            </a:r>
            <a:endParaRPr lang="en-US" sz="3200" b="1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32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 نظم مبكرا باللغتين اللاتينية والفرنسة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كانت له حظوة باجتماعه  مع </a:t>
            </a:r>
            <a:r>
              <a:rPr lang="ar-IQ" b="1" dirty="0" err="1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نبغاء</a:t>
            </a: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 عصرة (بواو و لافونتين وموليير)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كان للبرجوازية تأثير في طبيعته إذ وجهته للاعتزاز بشخصه ، شديد الشعور بفرديته ،شديد الحساسية بما يتصل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كان لظروف حياته وبيئته  المتشبعة بمعاني الفضيلة تأثير شديد في كتابة مسرحياته ، فتمثلت فيه ابتعاده عن نزوات الجسد ونشده مطالب الروح وزهده  بمباهج الدنيا وبهرجتها .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algn="r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ما هي اهم الظروف التي اسهمت في شهرته مبكرا؟</a:t>
            </a:r>
            <a:endParaRPr lang="en-US" sz="3200" b="1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409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تأكيد معاني الفضيلة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تجسيد المشاعر الانسانية السامية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نبذه للحب بوصفه وسيلة للضعف الانساني وانكاره للضعف البشري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دعوته الى تطهير النفس من عيوب الضعف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كانت له اهداف اجتماعية وسياسية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تسفيه النبلاء الذين اتخذوا من الحب غاية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chemeClr val="tx1"/>
                </a:solidFill>
                <a:latin typeface="Simplified Arabic"/>
                <a:ea typeface="Calibri"/>
                <a:cs typeface="Arial"/>
              </a:rPr>
              <a:t> 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algn="r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س/ما المعاني التي تجسدت في مسرحياته؟</a:t>
            </a:r>
            <a:r>
              <a:rPr lang="en-US" sz="32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</a:br>
            <a:endParaRPr lang="ar-IQ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69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>
                <a:ea typeface="Calibri"/>
                <a:cs typeface="Simplified Arabic"/>
              </a:rPr>
              <a:t>موليير ، هو من كتاب الملهاة الفرنسيين ، دون منازع ، فإضافة الى نظمه المسرحيات  الكوميدية ، انشأ فرقة مسرحية تمثل مسرحياتها في الارياف ، مركزا على دراسة الطبيعة البشرية لدى طبقة الفلاحين على الخصوص ، وفي رسمه لشخوصه لا يفتعل صور شخصياته</a:t>
            </a:r>
            <a:endParaRPr lang="ar-IQ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موليير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10191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 err="1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الرجوازي</a:t>
            </a: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 النبيل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البخيل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 err="1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ترتوف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دون جوان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مدرسة السيدات </a:t>
            </a:r>
            <a:endParaRPr lang="en-US" sz="1600" b="1" dirty="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مريض الوهم </a:t>
            </a:r>
            <a:endParaRPr lang="en-US" sz="1600" b="1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اشهر مسرحياته :</a:t>
            </a:r>
            <a:endParaRPr lang="en-US" sz="3200" b="1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859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تصحيح سلوك الفرد والجماعة في المجتمع الفرنسي ، وتوجيه الانتقادات بالدرجة الاولى الى الطبقة البرجوازية التي كانت تسعى للتقرب من الطبقة الارستقراطية </a:t>
            </a:r>
            <a:endParaRPr lang="en-US" sz="16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س/ ما هي اهدافه في تأليف مسرحياته الكوميدية</a:t>
            </a:r>
            <a:endParaRPr lang="en-US" sz="3200" b="1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935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latin typeface="Calibri"/>
                <a:ea typeface="Calibri"/>
                <a:cs typeface="Simplified Arabic"/>
              </a:rPr>
              <a:t>ان موضع الخلاف بينهم ،هو أن موليير اقتبس موضوعات مسرحياته من واقع المجتمع الفرنسي ، في حين اقتبس كل من راسين </a:t>
            </a:r>
            <a:r>
              <a:rPr lang="ar-IQ" dirty="0" err="1">
                <a:latin typeface="Calibri"/>
                <a:ea typeface="Calibri"/>
                <a:cs typeface="Simplified Arabic"/>
              </a:rPr>
              <a:t>وكورني</a:t>
            </a:r>
            <a:r>
              <a:rPr lang="ar-IQ" dirty="0">
                <a:latin typeface="Calibri"/>
                <a:ea typeface="Calibri"/>
                <a:cs typeface="Simplified Arabic"/>
              </a:rPr>
              <a:t> موضوعات مسرحياتهما من الادب الاغريقي او اللاتيني او الاسباني.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Simplified Arabic"/>
                <a:ea typeface="Calibri"/>
                <a:cs typeface="Arial"/>
              </a:rPr>
              <a:t> </a:t>
            </a:r>
            <a:endParaRPr lang="en-US" sz="16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algn="r">
              <a:lnSpc>
                <a:spcPct val="115000"/>
              </a:lnSpc>
              <a:spcAft>
                <a:spcPts val="1000"/>
              </a:spcAft>
            </a:pPr>
            <a:r>
              <a:rPr lang="ar-IQ" dirty="0" smtClean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ما موضع الخلاف بين موليير وراسين </a:t>
            </a:r>
            <a:r>
              <a:rPr lang="ar-IQ" dirty="0" err="1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وكورني</a:t>
            </a:r>
            <a:r>
              <a:rPr lang="ar-IQ" dirty="0">
                <a:solidFill>
                  <a:schemeClr val="tx1"/>
                </a:solidFill>
                <a:latin typeface="Calibri"/>
                <a:ea typeface="Calibri"/>
                <a:cs typeface="Simplified Arabic"/>
              </a:rPr>
              <a:t> </a:t>
            </a:r>
            <a:endParaRPr lang="en-US" sz="3200" dirty="0">
              <a:solidFill>
                <a:schemeClr val="tx1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7166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317</Words>
  <Application>Microsoft Office PowerPoint</Application>
  <PresentationFormat>عرض على الشاشة (3:4)‏</PresentationFormat>
  <Paragraphs>38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شكل موجة</vt:lpstr>
      <vt:lpstr>اعلام المذهب الكلاسيكي (راسين)</vt:lpstr>
      <vt:lpstr>اعلام المذهب الكلاسيكي</vt:lpstr>
      <vt:lpstr>ما هي اهم الظروف التي اسهمت في شهرته مبكرا؟</vt:lpstr>
      <vt:lpstr>س/ما المعاني التي تجسدت في مسرحياته؟ </vt:lpstr>
      <vt:lpstr>موليير</vt:lpstr>
      <vt:lpstr>اشهر مسرحياته :</vt:lpstr>
      <vt:lpstr>س/ ما هي اهدافه في تأليف مسرحياته الكوميدية</vt:lpstr>
      <vt:lpstr> ما موضع الخلاف بين موليير وراسين وكورني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اعلام المذهب الكلاسيكي (راسين)</dc:title>
  <dc:creator>DR.Ahmed Saker 2o1O</dc:creator>
  <cp:lastModifiedBy>DR.Ahmed Saker 2o1O</cp:lastModifiedBy>
  <cp:revision>3</cp:revision>
  <dcterms:created xsi:type="dcterms:W3CDTF">2018-11-14T17:49:45Z</dcterms:created>
  <dcterms:modified xsi:type="dcterms:W3CDTF">2018-11-14T18:06:39Z</dcterms:modified>
</cp:coreProperties>
</file>