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C61B930-A162-46AE-B5BA-5E199BCA2A4C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D11ED0-93F8-47E5-B407-6A8962E0B3E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44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اعلام المذهب الكلاسيكي</a:t>
            </a:r>
            <a:r>
              <a:rPr lang="en-US" sz="32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</a:br>
            <a:r>
              <a:rPr lang="ar-IQ" sz="3200" dirty="0" smtClean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(</a:t>
            </a:r>
            <a:r>
              <a:rPr lang="ar-IQ" sz="3200" dirty="0" err="1" smtClean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كورني</a:t>
            </a:r>
            <a:r>
              <a:rPr lang="ar-IQ" sz="3200" dirty="0" smtClean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)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ar-IQ" dirty="0" smtClean="0">
              <a:solidFill>
                <a:schemeClr val="tx1"/>
              </a:solidFill>
            </a:endParaRPr>
          </a:p>
          <a:p>
            <a:pPr algn="l"/>
            <a:endParaRPr lang="ar-IQ" dirty="0">
              <a:solidFill>
                <a:schemeClr val="tx1"/>
              </a:solidFill>
            </a:endParaRPr>
          </a:p>
          <a:p>
            <a:pPr algn="l"/>
            <a:r>
              <a:rPr lang="ar-IQ" dirty="0" smtClean="0">
                <a:solidFill>
                  <a:schemeClr val="tx1"/>
                </a:solidFill>
              </a:rPr>
              <a:t>د. إسراء حسين جابر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1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err="1" smtClean="0"/>
              <a:t>كورني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: (بيير </a:t>
            </a:r>
            <a:r>
              <a:rPr lang="ar-IQ" sz="2800" dirty="0" err="1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كورني</a:t>
            </a: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) كاتب فرنسي درس المحاماة ومارسها اكثر من عشرين عاما له نتاجات مسرحي </a:t>
            </a:r>
            <a:r>
              <a:rPr lang="ar-IQ" sz="2800" dirty="0" err="1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اهمهاكان</a:t>
            </a: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له الريادة في ان يضع الادب الفرنسي في مقدمة </a:t>
            </a:r>
            <a:r>
              <a:rPr lang="ar-IQ" sz="2800" dirty="0" err="1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الاداب</a:t>
            </a: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العالمية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cs"/>
              <a:buAutoNum type="arabic1Minus"/>
            </a:pP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مسرحية السيد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cs"/>
              <a:buAutoNum type="arabic1Minus"/>
            </a:pP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مسرحية </a:t>
            </a:r>
            <a:r>
              <a:rPr lang="ar-IQ" sz="2800" dirty="0" err="1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هوراس</a:t>
            </a: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cs"/>
              <a:buAutoNum type="arabic1Minus"/>
            </a:pP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مسرحية سينا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cs"/>
              <a:buAutoNum type="arabic1Minus"/>
            </a:pP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مسرحية </a:t>
            </a:r>
            <a:r>
              <a:rPr lang="ar-IQ" sz="2800" dirty="0" err="1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بوليوكيت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cs"/>
              <a:buAutoNum type="arabic1Minus"/>
            </a:pPr>
            <a:r>
              <a:rPr lang="ar-IQ" sz="28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مسرحية </a:t>
            </a:r>
            <a:r>
              <a:rPr lang="ar-IQ" sz="2800" dirty="0" err="1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نيكوميد</a:t>
            </a:r>
            <a:endParaRPr lang="en-US" sz="1800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038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sz="4000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ما رأي النقاد بمسرحية (السيد) </a:t>
            </a:r>
            <a:r>
              <a:rPr lang="ar-IQ" sz="4000" dirty="0" err="1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لكورني</a:t>
            </a:r>
            <a:r>
              <a:rPr lang="ar-IQ" sz="4000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؟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latin typeface="Calibri"/>
                <a:ea typeface="Calibri"/>
                <a:cs typeface="Arial"/>
              </a:rPr>
              <a:t>يرى النقاد ان مسرحية (السيد) تعد معلما مهما في ميدان الكتابة المسرحية ، </a:t>
            </a:r>
            <a:r>
              <a:rPr lang="ar-IQ" sz="2800" b="1" dirty="0" err="1">
                <a:latin typeface="Calibri"/>
                <a:ea typeface="Calibri"/>
                <a:cs typeface="Arial"/>
              </a:rPr>
              <a:t>لانها</a:t>
            </a:r>
            <a:r>
              <a:rPr lang="ar-IQ" sz="2800" b="1" dirty="0">
                <a:latin typeface="Calibri"/>
                <a:ea typeface="Calibri"/>
                <a:cs typeface="Arial"/>
              </a:rPr>
              <a:t> هي التي فتحت أبواب الخلود للمسرح الفرنسي .الى جانب ذلك لم تسلم من النقد وخصوصا في خروجها عن وحدة الزمن .</a:t>
            </a:r>
            <a:endParaRPr lang="en-US" sz="1800" b="1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950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4000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اهم ما </a:t>
            </a:r>
            <a:r>
              <a:rPr lang="ar-IQ" sz="4000" dirty="0" err="1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انمازت</a:t>
            </a:r>
            <a:r>
              <a:rPr lang="ar-IQ" sz="4000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 به مسرحيات </a:t>
            </a:r>
            <a:r>
              <a:rPr lang="ar-IQ" sz="4000" dirty="0" err="1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كورني</a:t>
            </a:r>
            <a:r>
              <a:rPr lang="ar-IQ" sz="4000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 ؟</a:t>
            </a:r>
            <a:endParaRPr lang="en-US" sz="2800" dirty="0">
              <a:latin typeface="Calibri"/>
              <a:ea typeface="Calibri"/>
              <a:cs typeface="Arial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اختار ابطاله من النبلاء والاشراف والاقوياء الذين </a:t>
            </a:r>
            <a:r>
              <a:rPr lang="ar-IQ" sz="2800" b="1" dirty="0" err="1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لاينقادون</a:t>
            </a: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للأهواء البشرية والمضحين</a:t>
            </a:r>
            <a:endParaRPr lang="en-US" sz="18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عبر عن معتقدات طبقته وعن تطلعها الى السيادة </a:t>
            </a:r>
            <a:endParaRPr lang="en-US" sz="18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اراد تمكين الانسان من السمو</a:t>
            </a:r>
            <a:endParaRPr lang="en-US" sz="18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اكتساب القدرة على الاضطلاع بجلائل الامور </a:t>
            </a:r>
            <a:endParaRPr lang="en-US" sz="18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تمجيد الفضيلة والعزيمة والطموح </a:t>
            </a:r>
            <a:endParaRPr lang="en-US" sz="1800" b="1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5902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136</Words>
  <Application>Microsoft Office PowerPoint</Application>
  <PresentationFormat>عرض على الشاشة (3:4)‏</PresentationFormat>
  <Paragraphs>19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وافر</vt:lpstr>
      <vt:lpstr>اعلام المذهب الكلاسيكي (كورني)</vt:lpstr>
      <vt:lpstr>كورني</vt:lpstr>
      <vt:lpstr>ما رأي النقاد بمسرحية (السيد) لكورني؟</vt:lpstr>
      <vt:lpstr>اهم ما انمازت به مسرحيات كورني ؟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اعلام المذهب الكلاسيكي (كورني)</dc:title>
  <dc:creator>DR.Ahmed Saker 2o1O</dc:creator>
  <cp:lastModifiedBy>DR.Ahmed Saker 2o1O</cp:lastModifiedBy>
  <cp:revision>1</cp:revision>
  <dcterms:created xsi:type="dcterms:W3CDTF">2018-11-14T17:43:12Z</dcterms:created>
  <dcterms:modified xsi:type="dcterms:W3CDTF">2018-11-14T17:49:40Z</dcterms:modified>
</cp:coreProperties>
</file>