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D82D6-E50D-45BE-B93B-7305C333BF93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A6388F-3E55-44A3-9B7A-0E81EF616AC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4400" dirty="0" smtClean="0">
                <a:solidFill>
                  <a:srgbClr val="C00000"/>
                </a:solidFill>
              </a:rPr>
              <a:t>المحاضرة الثامنة في المذاهب الادبية </a:t>
            </a:r>
            <a:br>
              <a:rPr lang="ar-IQ" sz="4400" dirty="0" smtClean="0">
                <a:solidFill>
                  <a:srgbClr val="C00000"/>
                </a:solidFill>
              </a:rPr>
            </a:br>
            <a:endParaRPr lang="ar-IQ" sz="4400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501008"/>
            <a:ext cx="7854696" cy="148012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ar-IQ" sz="3200" b="1" dirty="0" smtClean="0">
                <a:solidFill>
                  <a:srgbClr val="C00000"/>
                </a:solidFill>
              </a:rPr>
              <a:t>المسرح الكلاسيكي</a:t>
            </a:r>
          </a:p>
          <a:p>
            <a:pPr algn="l"/>
            <a:r>
              <a:rPr lang="ar-IQ" b="1" dirty="0" smtClean="0">
                <a:solidFill>
                  <a:srgbClr val="C00000"/>
                </a:solidFill>
              </a:rPr>
              <a:t>د</a:t>
            </a:r>
            <a:r>
              <a:rPr lang="ar-IQ" b="1" dirty="0" smtClean="0">
                <a:solidFill>
                  <a:srgbClr val="C00000"/>
                </a:solidFill>
              </a:rPr>
              <a:t>. إسراء حسين جابر</a:t>
            </a:r>
            <a:endParaRPr lang="ar-IQ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3284984"/>
            <a:ext cx="6012160" cy="35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81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0891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01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شعر الطبيعة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شعر الطبيعة لدى الكلاسيكيين: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يأتي شعر الطبيعة بعد الشعر الملحمي ، وقد خلفه الكلاسيكيون الجدد عن اسلافهم الاغريق واللاتين ، وتتميز في هذا الشعر ، القصيدة الرعوية ، التي عنيت بتصوير حياة الريف ، وقد قلت العناية بها في القرن الثامن عشر .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en-US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 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8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88840"/>
            <a:ext cx="81369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89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المسرح الكلاسيكي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سار الكلاسيكيون في كتابتهم للمسرح على غرار اسلافهم ، فقد نظموه شعرا، وقسموه على نوعين رئيسين ، هما التراجيديا والكوميديا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  التراجيديا مسرحية جادة تهدف الى اثارة الرعب والشفقة عن طريق   المآسي  التي تلحق بالشخصيات العظيمة المستنبطة من التاريخ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اما الكوميديا ، فهي مسرحية هزلية ، تتخذ من الضحك سبيلا الى التسلية وتهدف الى تصوير العيوب الاجتماعية والخلقية وتعمل على اصلاحها ، وتسف في لغتها ، وتؤخذ شخصياتها من الطبقات الدنيا للمجتمع.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845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08911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38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>
                <a:solidFill>
                  <a:prstClr val="black"/>
                </a:solidFill>
                <a:latin typeface="Constantia"/>
                <a:ea typeface="+mn-ea"/>
              </a:rPr>
              <a:t>المسرح الكلاسيكي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اكد الكلاسيكيون في المسرح على الوحدات الثلاث التي تقضي بان لا تتجاوز احداث المسرحية اكثر من اربع وعشرين ساعة زمنية ، وان تجري في مكان واحد وتدور احداثها حول موضوع رئيس واحد ، فكل من (</a:t>
            </a:r>
            <a:r>
              <a:rPr lang="ar-IQ" sz="2800" b="1" dirty="0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كورني</a:t>
            </a: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) في فرنسا و(</a:t>
            </a:r>
            <a:r>
              <a:rPr lang="ar-IQ" sz="2800" b="1" dirty="0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درايدن</a:t>
            </a: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) في انكلترا قد زاد كل منهما الوحدة الزمنية لتكون تلاثين ساعة .وهذا ما اوقعهم في تناقضات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ميل المسرح الكلاسيكي الى الدقة في تصوير الشخصيات والمتانة في التركيب الدرامي، لقد كانت الخبرة النفسية اساسا للإنتاج الكلاسيكي وهي تقوم على الملاحظة الدقيقة في تصوير ابطال المسرحية ، الى جانب ميلهم الى التركيب القوي في بناء المسرح ، فلا تتخلله اي تفاصيل تخل بتناسقه .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11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>
                <a:solidFill>
                  <a:prstClr val="black"/>
                </a:solidFill>
              </a:rPr>
              <a:t>المسرح الكلاسيكي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اما لغة المسرحية الكلاسيكية  فقد وضعوا لاختيارها القواعد الاساسية وألزموا كاتبها بعدم الحيد عنها ، وحددوا كل من التراجيديا والكوميديا لغتها الخاصة بها ، وقد خرج موليير عن هذ الشرط حين وظف في مسرحياته اللغة الشعبية حين ادرك ما فيها من ثروات.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أحلّ الكلاسيكيون الحب وأهواء النفس محل القضاء والقدر عند اليونانيين ، كمحور تدور حوله احداث المسرحية ، وقد اضفى هذا على الكلاسيكية الجديدة طابعا عالميا.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34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>
                <a:solidFill>
                  <a:prstClr val="black"/>
                </a:solidFill>
              </a:rPr>
              <a:t>المسرح الكلاسيكي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اشتق الكلاسيكيون موضوعاتهم من المسرح القديم او من بطون التاريخ ، وتوجهوا به وجهة نفسية او سيكولوجية او اجتماعية توائم الآداب الحديثة في القرن السابع عشر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امتاز الادب الكلاسيكي بالاعتدال وتناولوا الحقائق وقد نشأ عن ذلك ان الادب الكلاسيكي قد اصبح ادبا موضوعيا يعتمد المسرح بالدرجة الاولى اساسا للتعبير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بالغ الكلاسيكيون في تجويد الصياغة ، وعنوا عناية خاصة </a:t>
            </a:r>
            <a:r>
              <a:rPr lang="ar-IQ" sz="2800" b="1" dirty="0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بالاسلوب</a:t>
            </a: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الذي اخضعوا الى قواعد لغوية صارمة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تحدد جمهورهم بالطبقة الارستقراطية باعد بينهم وبين الطبقات الشعبية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 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50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سبب انهيار تقسيم المسرح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س/ ما هو سبب انهيار تقسيم المسرح (تراجيدي وكوميدي) في القرن الثامن عشر؟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ج/ 1- ارتباط الفلسفة </a:t>
            </a:r>
            <a:r>
              <a:rPr lang="ar-IQ" sz="2800" b="1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بالأدب </a:t>
            </a: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ارتباطا شديدا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   2- تطور الوعي الاجتماعي بظهور الطبقة البرجوازية على مسرح الحياة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   3- ضيق </a:t>
            </a:r>
            <a:r>
              <a:rPr lang="ar-IQ" sz="2800" b="1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الكتاب </a:t>
            </a: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بقهر القواعد للعنصر الابداعي ، الذي بدأ يتمرد على التبعية للقدماء، فظهرت (الدراما الدامعة ) و (الدراما </a:t>
            </a:r>
            <a:r>
              <a:rPr lang="ar-IQ" sz="2800" b="1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البرجوازية</a:t>
            </a: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)</a:t>
            </a:r>
            <a:endParaRPr lang="en-US" sz="1800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91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الدراما الدامعة والبرجوازية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س/ ما المقصود بالدراما الدامعة ؟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ج/ هي الدراما التي تضعف فيها عناصر الفزع ، وتقل فيها الفواجع وتكتفي بإثارة الحزن الخفيف بعيدا عن الانتحاب.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8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س/ ما المقصود بالدراما البرجوازية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ج/ هي الدراما التي تستنبط موضوعاتها وشخصياتها من مشاكل الطبقة الوسطى ، وهذا النوع من الدراما جديد على فن المسرح </a:t>
            </a:r>
            <a:r>
              <a:rPr lang="ar-IQ" sz="2800" b="1" dirty="0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لانه</a:t>
            </a:r>
            <a:r>
              <a:rPr lang="ar-IQ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لا يبحث في المشاكل الانسانية العامة ، بل يقتصر على بحث المشاكل الانسانية من حيث صلتها بالطبقة المتوسطة فحسب.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47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ar-IQ" dirty="0" smtClean="0">
                <a:solidFill>
                  <a:schemeClr val="tx1"/>
                </a:solidFill>
              </a:rPr>
              <a:t>الملحمة الكلاسيكية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457200">
              <a:lnSpc>
                <a:spcPct val="115000"/>
              </a:lnSpc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اعطى الكلاسيكيون قيمة كبيرة للملحمة من بين الاجناس الشعرية ، ووضعوا لها مجموعة من الشروط :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تجسيدها للعظمة الحربية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ان يكون موضوعها شعيرا وكذلك الاشخاص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يمكن إدخال الحب في سياق الحوادث على ان يكون حبا ساميا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ينبغي ان يكون الابطال كاملين وان تكون نقائصهم بطولية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ان تكون موضوعاتها من التاريخ لاسيما القديم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اوجبوا ان يكون العمل نظريا في بلدان شاسعة البعد عاداتها غريبة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مادتها بسيطة تستمد غناها من خيال الكاتب لا من ثمرة الحوادث الهامة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* لم تصل  الملحمة لدى الكلاسيكيين الجدد الى المستوى الفني لملحمتي  هوميروس وترجيل .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12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630</Words>
  <Application>Microsoft Office PowerPoint</Application>
  <PresentationFormat>عرض على الشاشة (3:4)‏</PresentationFormat>
  <Paragraphs>43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المحاضرة الثامنة في المذاهب الادبية  </vt:lpstr>
      <vt:lpstr>المسرح الكلاسيكي</vt:lpstr>
      <vt:lpstr>عرض تقديمي في PowerPoint</vt:lpstr>
      <vt:lpstr>المسرح الكلاسيكي</vt:lpstr>
      <vt:lpstr>المسرح الكلاسيكي</vt:lpstr>
      <vt:lpstr>المسرح الكلاسيكي</vt:lpstr>
      <vt:lpstr>سبب انهيار تقسيم المسرح</vt:lpstr>
      <vt:lpstr>الدراما الدامعة والبرجوازية </vt:lpstr>
      <vt:lpstr>الملحمة الكلاسيكية </vt:lpstr>
      <vt:lpstr>عرض تقديمي في PowerPoint</vt:lpstr>
      <vt:lpstr>شعر الطبيعة 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في المذاهب الادبية</dc:title>
  <dc:creator>DR.Ahmed Saker 2o1O</dc:creator>
  <cp:lastModifiedBy>DR.Ahmed Saker 2o1O</cp:lastModifiedBy>
  <cp:revision>4</cp:revision>
  <dcterms:created xsi:type="dcterms:W3CDTF">2018-10-27T11:36:44Z</dcterms:created>
  <dcterms:modified xsi:type="dcterms:W3CDTF">2018-10-27T12:14:08Z</dcterms:modified>
</cp:coreProperties>
</file>