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219200" y="534825"/>
            <a:ext cx="7086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Courier New" pitchFamily="49" charset="0"/>
              <a:buChar char="o"/>
            </a:pPr>
            <a:r>
              <a:rPr lang="ar-SA" sz="3200" b="1" dirty="0" smtClean="0">
                <a:latin typeface="Simplified Arabic" pitchFamily="18" charset="-78"/>
                <a:ea typeface="Calibri"/>
                <a:cs typeface="Simplified Arabic" pitchFamily="18" charset="-78"/>
              </a:rPr>
              <a:t> 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المحاضرة التاسعة عشر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      الربط ما بين المتن والهامش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المحاضرة العشرون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      كيفية كتابة البحث بصورة 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نهائية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r" rtl="1">
              <a:buFont typeface="Courier New" pitchFamily="49" charset="0"/>
              <a:buChar char="o"/>
            </a:pP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المحاضرة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الواحدة والعشرون 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المكتبة البلاغية مثل كتاب الصناعتين ودلائل الصناعتين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50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8</cp:revision>
  <dcterms:created xsi:type="dcterms:W3CDTF">2019-05-18T21:12:19Z</dcterms:created>
  <dcterms:modified xsi:type="dcterms:W3CDTF">2019-05-18T21:50:44Z</dcterms:modified>
</cp:coreProperties>
</file>