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080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247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304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737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197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567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446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480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58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71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759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269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837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b="1" dirty="0"/>
              <a:t>المكتبة ومنهج البحث</a:t>
            </a:r>
            <a:endParaRPr lang="en-US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rtl="1"/>
            <a:r>
              <a:rPr lang="ar-SA" b="1" dirty="0"/>
              <a:t>المرحلة الأولى: قسم اللغة </a:t>
            </a:r>
            <a:r>
              <a:rPr lang="ar-SA" b="1" dirty="0" smtClean="0"/>
              <a:t>العربية</a:t>
            </a:r>
            <a:endParaRPr lang="en-US" dirty="0"/>
          </a:p>
          <a:p>
            <a:pPr rtl="1"/>
            <a:r>
              <a:rPr lang="ar-SA" b="1" dirty="0"/>
              <a:t>د. وفاء عبد الغفور </a:t>
            </a:r>
            <a:r>
              <a:rPr lang="ar-SA" b="1" dirty="0" smtClean="0"/>
              <a:t>جبار</a:t>
            </a:r>
            <a:endParaRPr lang="en-US" dirty="0"/>
          </a:p>
        </p:txBody>
      </p:sp>
      <p:sp>
        <p:nvSpPr>
          <p:cNvPr id="4" name="مربع نص 3"/>
          <p:cNvSpPr txBox="1"/>
          <p:nvPr/>
        </p:nvSpPr>
        <p:spPr>
          <a:xfrm>
            <a:off x="1752600" y="762000"/>
            <a:ext cx="594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IQ" sz="2800" b="1" dirty="0" smtClean="0"/>
              <a:t>المكتبة ومنهج البحث –المرحلة الاولى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286866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533400" y="533401"/>
            <a:ext cx="7924800" cy="1239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en-US" sz="3600" b="1" dirty="0"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endParaRPr lang="en-US" sz="3600" b="1" dirty="0">
              <a:latin typeface="Simplified Arabic" pitchFamily="18" charset="-78"/>
              <a:ea typeface="Calibri"/>
              <a:cs typeface="Simplified Arabic" pitchFamily="18" charset="-78"/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1219200" y="534825"/>
            <a:ext cx="70866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r" rtl="1">
              <a:buFont typeface="Courier New" pitchFamily="49" charset="0"/>
              <a:buChar char="o"/>
            </a:pPr>
            <a:r>
              <a:rPr lang="ar-SA" sz="3200" b="1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 </a:t>
            </a:r>
            <a:r>
              <a:rPr lang="ar-SA" sz="3200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A" sz="3200" b="1" dirty="0">
                <a:latin typeface="Simplified Arabic" pitchFamily="18" charset="-78"/>
                <a:cs typeface="Simplified Arabic" pitchFamily="18" charset="-78"/>
              </a:rPr>
              <a:t>المحاضرة التاسعة عشر</a:t>
            </a:r>
            <a:r>
              <a:rPr lang="ar-SA" sz="3200" b="1" dirty="0" smtClean="0">
                <a:latin typeface="Simplified Arabic" pitchFamily="18" charset="-78"/>
                <a:cs typeface="Simplified Arabic" pitchFamily="18" charset="-78"/>
              </a:rPr>
              <a:t>.</a:t>
            </a:r>
            <a:endParaRPr lang="ar-IQ" sz="32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algn="r" rtl="1"/>
            <a:endParaRPr lang="en-US" sz="3200" dirty="0">
              <a:latin typeface="Simplified Arabic" pitchFamily="18" charset="-78"/>
              <a:cs typeface="Simplified Arabic" pitchFamily="18" charset="-78"/>
            </a:endParaRPr>
          </a:p>
          <a:p>
            <a:pPr algn="r" rtl="1"/>
            <a:r>
              <a:rPr lang="ar-SA" sz="3200" b="1" dirty="0">
                <a:latin typeface="Simplified Arabic" pitchFamily="18" charset="-78"/>
                <a:cs typeface="Simplified Arabic" pitchFamily="18" charset="-78"/>
              </a:rPr>
              <a:t>      الربط ما بين المتن والهامش</a:t>
            </a:r>
            <a:endParaRPr lang="en-US" sz="3200" dirty="0">
              <a:latin typeface="Simplified Arabic" pitchFamily="18" charset="-78"/>
              <a:cs typeface="Simplified Arabic" pitchFamily="18" charset="-78"/>
            </a:endParaRPr>
          </a:p>
          <a:p>
            <a:pPr marL="457200" indent="-457200" algn="r" rtl="1">
              <a:buFont typeface="Courier New" pitchFamily="49" charset="0"/>
              <a:buChar char="o"/>
            </a:pPr>
            <a:r>
              <a:rPr lang="ar-SA" sz="3200" b="1" dirty="0" smtClean="0">
                <a:latin typeface="Simplified Arabic" pitchFamily="18" charset="-78"/>
                <a:cs typeface="Simplified Arabic" pitchFamily="18" charset="-78"/>
              </a:rPr>
              <a:t>المحاضرة العشرون</a:t>
            </a:r>
            <a:endParaRPr lang="ar-IQ" sz="32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algn="r" rtl="1"/>
            <a:endParaRPr lang="en-US" sz="3200" dirty="0">
              <a:latin typeface="Simplified Arabic" pitchFamily="18" charset="-78"/>
              <a:cs typeface="Simplified Arabic" pitchFamily="18" charset="-78"/>
            </a:endParaRPr>
          </a:p>
          <a:p>
            <a:pPr algn="r" rtl="1"/>
            <a:r>
              <a:rPr lang="ar-SA" sz="3200" b="1" dirty="0">
                <a:latin typeface="Simplified Arabic" pitchFamily="18" charset="-78"/>
                <a:cs typeface="Simplified Arabic" pitchFamily="18" charset="-78"/>
              </a:rPr>
              <a:t>      كيفية كتابة البحث بصورة </a:t>
            </a:r>
            <a:r>
              <a:rPr lang="ar-SA" sz="3200" b="1" dirty="0" smtClean="0">
                <a:latin typeface="Simplified Arabic" pitchFamily="18" charset="-78"/>
                <a:cs typeface="Simplified Arabic" pitchFamily="18" charset="-78"/>
              </a:rPr>
              <a:t>نهائية</a:t>
            </a:r>
            <a:endParaRPr lang="ar-IQ" sz="32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algn="r" rtl="1"/>
            <a:endParaRPr lang="en-US" sz="3200" dirty="0">
              <a:latin typeface="Simplified Arabic" pitchFamily="18" charset="-78"/>
              <a:cs typeface="Simplified Arabic" pitchFamily="18" charset="-78"/>
            </a:endParaRPr>
          </a:p>
          <a:p>
            <a:pPr marL="457200" indent="-457200" algn="r" rtl="1">
              <a:buFont typeface="Courier New" pitchFamily="49" charset="0"/>
              <a:buChar char="o"/>
            </a:pPr>
            <a:r>
              <a:rPr lang="ar-SA" sz="3200" b="1" dirty="0" smtClean="0">
                <a:latin typeface="Simplified Arabic" pitchFamily="18" charset="-78"/>
                <a:cs typeface="Simplified Arabic" pitchFamily="18" charset="-78"/>
              </a:rPr>
              <a:t>المحاضرة </a:t>
            </a:r>
            <a:r>
              <a:rPr lang="ar-SA" sz="3200" b="1" dirty="0">
                <a:latin typeface="Simplified Arabic" pitchFamily="18" charset="-78"/>
                <a:cs typeface="Simplified Arabic" pitchFamily="18" charset="-78"/>
              </a:rPr>
              <a:t>الواحدة والعشرون </a:t>
            </a:r>
            <a:endParaRPr lang="ar-IQ" sz="32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algn="r" rtl="1"/>
            <a:endParaRPr lang="en-US" sz="3200" dirty="0">
              <a:latin typeface="Simplified Arabic" pitchFamily="18" charset="-78"/>
              <a:cs typeface="Simplified Arabic" pitchFamily="18" charset="-78"/>
            </a:endParaRPr>
          </a:p>
          <a:p>
            <a:pPr algn="r" rtl="1"/>
            <a:r>
              <a:rPr lang="ar-SA" sz="3200" b="1" dirty="0">
                <a:latin typeface="Simplified Arabic" pitchFamily="18" charset="-78"/>
                <a:cs typeface="Simplified Arabic" pitchFamily="18" charset="-78"/>
              </a:rPr>
              <a:t>المكتبة البلاغية مثل كتاب الصناعتين ودلائل الصناعتين</a:t>
            </a:r>
            <a:endParaRPr lang="en-US" sz="3200" dirty="0">
              <a:latin typeface="Simplified Arabic" pitchFamily="18" charset="-78"/>
              <a:cs typeface="Simplified Arabic" pitchFamily="18" charset="-78"/>
            </a:endParaRPr>
          </a:p>
          <a:p>
            <a:pPr algn="r" rtl="1"/>
            <a:endParaRPr lang="en-US" sz="3200" dirty="0">
              <a:latin typeface="Simplified Arabic" pitchFamily="18" charset="-78"/>
              <a:ea typeface="Calibri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493314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50</Words>
  <Application>Microsoft Office PowerPoint</Application>
  <PresentationFormat>عرض على الشاشة (3:4)‏</PresentationFormat>
  <Paragraphs>14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نسق Office</vt:lpstr>
      <vt:lpstr>المكتبة ومنهج البحث</vt:lpstr>
      <vt:lpstr>عرض تقديمي في PowerPoint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المكتبة ومنهج البحث</dc:title>
  <dc:creator>DR.Ahmed Saker 2o1O</dc:creator>
  <cp:lastModifiedBy>DR.Ahmed Saker 2o1O</cp:lastModifiedBy>
  <cp:revision>8</cp:revision>
  <dcterms:created xsi:type="dcterms:W3CDTF">2019-05-18T21:12:19Z</dcterms:created>
  <dcterms:modified xsi:type="dcterms:W3CDTF">2019-05-18T21:50:44Z</dcterms:modified>
</cp:coreProperties>
</file>