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219200" y="534825"/>
            <a:ext cx="7086600" cy="3573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المحاضرة </a:t>
            </a:r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السادسة عشر.</a:t>
            </a:r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      كيفية كتابة البحث ((الشكل والمضمون))</a:t>
            </a:r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المحاضرة السابعة عشر</a:t>
            </a:r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      ((المقدمة ,المباحث ,الخاتمة))</a:t>
            </a:r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المحاضرة الثامنة عشر.</a:t>
            </a:r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     كيفية أعداد الخطة</a:t>
            </a:r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2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55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7</cp:revision>
  <dcterms:created xsi:type="dcterms:W3CDTF">2019-05-18T21:12:19Z</dcterms:created>
  <dcterms:modified xsi:type="dcterms:W3CDTF">2019-05-18T21:46:52Z</dcterms:modified>
</cp:coreProperties>
</file>