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219200" y="534825"/>
            <a:ext cx="7086600" cy="337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المحاضرة الثالثة عشر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 الخلاف النحوي وكتاب الأنصاف في مسائل الخلاف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المحاضرة الرابعة عشر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  ((المكتبة الصرفية)) المنصف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المحاضرة الخامسة عشر.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      ماهية البحث الأدبي، وأنواعه.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6</cp:revision>
  <dcterms:created xsi:type="dcterms:W3CDTF">2019-05-18T21:12:19Z</dcterms:created>
  <dcterms:modified xsi:type="dcterms:W3CDTF">2019-05-18T21:40:57Z</dcterms:modified>
</cp:coreProperties>
</file>