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541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3600" b="1" dirty="0" smtClean="0">
                <a:ea typeface="Calibri"/>
              </a:rPr>
              <a:t>المحاضرة العاشرة</a:t>
            </a:r>
            <a:endParaRPr lang="en-US" sz="24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3600" b="1" dirty="0">
                <a:ea typeface="Calibri"/>
              </a:rPr>
              <a:t>كتب النحو والصرف ((قرآن النحو))</a:t>
            </a:r>
            <a:endParaRPr lang="en-US" sz="24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3600" b="1" dirty="0" smtClean="0">
                <a:ea typeface="Calibri"/>
              </a:rPr>
              <a:t>المحاضرة </a:t>
            </a:r>
            <a:r>
              <a:rPr lang="ar-SA" sz="3600" b="1" dirty="0">
                <a:ea typeface="Calibri"/>
              </a:rPr>
              <a:t>الحادية </a:t>
            </a:r>
            <a:r>
              <a:rPr lang="ar-SA" sz="3600" b="1" dirty="0" smtClean="0">
                <a:ea typeface="Calibri"/>
              </a:rPr>
              <a:t>عشر</a:t>
            </a:r>
            <a:endParaRPr lang="en-US" sz="24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3600" b="1" dirty="0">
                <a:ea typeface="Calibri"/>
              </a:rPr>
              <a:t>    المقتضب.</a:t>
            </a:r>
            <a:endParaRPr lang="en-US" sz="24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3600" b="1" dirty="0" smtClean="0">
                <a:ea typeface="Calibri"/>
              </a:rPr>
              <a:t>المحاضرة </a:t>
            </a:r>
            <a:r>
              <a:rPr lang="ar-SA" sz="3600" b="1" dirty="0">
                <a:ea typeface="Calibri"/>
              </a:rPr>
              <a:t>الثانية </a:t>
            </a:r>
            <a:r>
              <a:rPr lang="ar-SA" sz="3600" b="1" dirty="0" smtClean="0">
                <a:ea typeface="Calibri"/>
              </a:rPr>
              <a:t>عشر</a:t>
            </a:r>
            <a:endParaRPr lang="en-US" sz="2400" dirty="0">
              <a:ea typeface="Calibri"/>
              <a:cs typeface="Arial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3600" b="1" dirty="0">
                <a:ea typeface="Calibri"/>
              </a:rPr>
              <a:t>      ((الأصول + المفصل))</a:t>
            </a:r>
            <a:endParaRPr lang="en-US" sz="2400" dirty="0">
              <a:ea typeface="Calibri"/>
              <a:cs typeface="Arial"/>
            </a:endParaRPr>
          </a:p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5</cp:revision>
  <dcterms:created xsi:type="dcterms:W3CDTF">2019-05-18T21:12:19Z</dcterms:created>
  <dcterms:modified xsi:type="dcterms:W3CDTF">2019-05-18T21:37:43Z</dcterms:modified>
</cp:coreProperties>
</file>