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8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47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0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37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97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567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446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480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5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1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5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269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29DD8-2D65-4003-A989-28E946055896}" type="datetimeFigureOut">
              <a:rPr lang="en-US" smtClean="0"/>
              <a:t>5/19/2019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1E43B-3933-442E-890D-4EEA98C7F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37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b="1" dirty="0"/>
              <a:t>المكتبة ومنهج البحث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1"/>
            <a:r>
              <a:rPr lang="ar-SA" b="1" dirty="0"/>
              <a:t>المرحلة الأولى: قسم اللغة </a:t>
            </a:r>
            <a:r>
              <a:rPr lang="ar-SA" b="1" dirty="0" smtClean="0"/>
              <a:t>العربية</a:t>
            </a:r>
            <a:endParaRPr lang="en-US" dirty="0"/>
          </a:p>
          <a:p>
            <a:pPr rtl="1"/>
            <a:r>
              <a:rPr lang="ar-SA" b="1" dirty="0"/>
              <a:t>د. وفاء عبد الغفور </a:t>
            </a:r>
            <a:r>
              <a:rPr lang="ar-SA" b="1" dirty="0" smtClean="0"/>
              <a:t>جبار</a:t>
            </a:r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752600" y="762000"/>
            <a:ext cx="594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IQ" sz="2800" b="1" dirty="0" smtClean="0"/>
              <a:t>المكتبة ومنهج البحث –المرحلة الاولى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286866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533400" y="533401"/>
            <a:ext cx="7924800" cy="45631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sz="3600" b="1" dirty="0" smtClean="0">
                <a:latin typeface="Simplified Arabic" pitchFamily="18" charset="-78"/>
                <a:cs typeface="Simplified Arabic" pitchFamily="18" charset="-78"/>
              </a:rPr>
              <a:t> </a:t>
            </a:r>
            <a:r>
              <a:rPr lang="ar-SA" sz="3600" b="1" dirty="0">
                <a:latin typeface="Simplified Arabic" pitchFamily="18" charset="-78"/>
                <a:cs typeface="Simplified Arabic" pitchFamily="18" charset="-78"/>
              </a:rPr>
              <a:t>المحاضرة السابعة.</a:t>
            </a:r>
            <a:endParaRPr lang="en-US" sz="36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A" sz="3600" b="1" dirty="0">
                <a:latin typeface="Simplified Arabic" pitchFamily="18" charset="-78"/>
                <a:cs typeface="Simplified Arabic" pitchFamily="18" charset="-78"/>
              </a:rPr>
              <a:t>    معجم الصحاح ولسان العرب.</a:t>
            </a:r>
            <a:endParaRPr lang="en-US" sz="36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A" sz="3600" b="1" dirty="0" smtClean="0">
                <a:latin typeface="Simplified Arabic" pitchFamily="18" charset="-78"/>
                <a:cs typeface="Simplified Arabic" pitchFamily="18" charset="-78"/>
              </a:rPr>
              <a:t>المحاضرة </a:t>
            </a:r>
            <a:r>
              <a:rPr lang="ar-SA" sz="3600" b="1" dirty="0">
                <a:latin typeface="Simplified Arabic" pitchFamily="18" charset="-78"/>
                <a:cs typeface="Simplified Arabic" pitchFamily="18" charset="-78"/>
              </a:rPr>
              <a:t>الثامنة</a:t>
            </a:r>
            <a:endParaRPr lang="en-US" sz="36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A" sz="3600" b="1" dirty="0">
                <a:latin typeface="Simplified Arabic" pitchFamily="18" charset="-78"/>
                <a:cs typeface="Simplified Arabic" pitchFamily="18" charset="-78"/>
              </a:rPr>
              <a:t>    طريقة الحرفين الأول والثاني ((أساس البلاغة))</a:t>
            </a:r>
            <a:endParaRPr lang="en-US" sz="36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A" sz="3600" b="1" dirty="0" smtClean="0">
                <a:latin typeface="Simplified Arabic" pitchFamily="18" charset="-78"/>
                <a:cs typeface="Simplified Arabic" pitchFamily="18" charset="-78"/>
              </a:rPr>
              <a:t>المحاضرة </a:t>
            </a:r>
            <a:r>
              <a:rPr lang="ar-SA" sz="3600" b="1" dirty="0">
                <a:latin typeface="Simplified Arabic" pitchFamily="18" charset="-78"/>
                <a:cs typeface="Simplified Arabic" pitchFamily="18" charset="-78"/>
              </a:rPr>
              <a:t>التاسعة </a:t>
            </a:r>
            <a:endParaRPr lang="en-US" sz="36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A" sz="3600" b="1" dirty="0">
                <a:latin typeface="Simplified Arabic" pitchFamily="18" charset="-78"/>
                <a:cs typeface="Simplified Arabic" pitchFamily="18" charset="-78"/>
              </a:rPr>
              <a:t>    معجمات المعاني ((التلخيص في معرفة الأشياء))</a:t>
            </a:r>
            <a:endParaRPr lang="en-US" sz="3600" dirty="0">
              <a:latin typeface="Simplified Arabic" pitchFamily="18" charset="-78"/>
              <a:cs typeface="Simplified Arabic" pitchFamily="18" charset="-78"/>
            </a:endParaRPr>
          </a:p>
          <a:p>
            <a:pPr algn="r" rtl="1"/>
            <a:r>
              <a:rPr lang="ar-SA" sz="3600" b="1" dirty="0" smtClean="0">
                <a:latin typeface="Simplified Arabic" pitchFamily="18" charset="-78"/>
                <a:cs typeface="Simplified Arabic" pitchFamily="18" charset="-78"/>
              </a:rPr>
              <a:t>.</a:t>
            </a:r>
            <a:endParaRPr lang="en-US" sz="3600" b="1" dirty="0">
              <a:latin typeface="Simplified Arabic" pitchFamily="18" charset="-78"/>
              <a:cs typeface="Simplified Arabic" pitchFamily="18" charset="-78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3600" b="1" dirty="0">
              <a:latin typeface="Simplified Arabic" pitchFamily="18" charset="-78"/>
              <a:ea typeface="Calibri"/>
              <a:cs typeface="Simplified Arabic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493314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54</Words>
  <Application>Microsoft Office PowerPoint</Application>
  <PresentationFormat>عرض على الشاشة (3:4)‏</PresentationFormat>
  <Paragraphs>11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نسق Office</vt:lpstr>
      <vt:lpstr>المكتبة ومنهج البحث</vt:lpstr>
      <vt:lpstr>عرض تقديمي في PowerPoint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المكتبة ومنهج البحث</dc:title>
  <dc:creator>DR.Ahmed Saker 2o1O</dc:creator>
  <cp:lastModifiedBy>DR.Ahmed Saker 2o1O</cp:lastModifiedBy>
  <cp:revision>4</cp:revision>
  <dcterms:created xsi:type="dcterms:W3CDTF">2019-05-18T21:12:19Z</dcterms:created>
  <dcterms:modified xsi:type="dcterms:W3CDTF">2019-05-18T21:34:09Z</dcterms:modified>
</cp:coreProperties>
</file>