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4563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المحاضرة السابعة.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    معجم الصحاح ولسان العرب.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الثامنة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    طريقة الحرفين الأول والثاني ((أساس البلاغة))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التاسعة 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>
                <a:latin typeface="Simplified Arabic" pitchFamily="18" charset="-78"/>
                <a:cs typeface="Simplified Arabic" pitchFamily="18" charset="-78"/>
              </a:rPr>
              <a:t>    معجمات المعاني ((التلخيص في معرفة الأشياء))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6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54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4</cp:revision>
  <dcterms:created xsi:type="dcterms:W3CDTF">2019-05-18T21:12:19Z</dcterms:created>
  <dcterms:modified xsi:type="dcterms:W3CDTF">2019-05-18T21:34:09Z</dcterms:modified>
</cp:coreProperties>
</file>