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510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المحاضرة الرابعة</a:t>
            </a:r>
            <a:endParaRPr lang="ar-IQ" sz="28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en-US" sz="28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2800" b="1" dirty="0">
                <a:latin typeface="Simplified Arabic" pitchFamily="18" charset="-78"/>
                <a:cs typeface="Simplified Arabic" pitchFamily="18" charset="-78"/>
              </a:rPr>
              <a:t>    </a:t>
            </a: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b="1" dirty="0">
                <a:latin typeface="Simplified Arabic" pitchFamily="18" charset="-78"/>
                <a:cs typeface="Simplified Arabic" pitchFamily="18" charset="-78"/>
              </a:rPr>
              <a:t>معجمات </a:t>
            </a:r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الألفاظ</a:t>
            </a:r>
            <a:r>
              <a:rPr lang="ar-IQ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b="1" dirty="0">
                <a:latin typeface="Simplified Arabic" pitchFamily="18" charset="-78"/>
                <a:cs typeface="Simplified Arabic" pitchFamily="18" charset="-78"/>
              </a:rPr>
              <a:t>المعجمات العربية مثل </a:t>
            </a:r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العين</a:t>
            </a: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8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en-US" sz="2800" b="1" dirty="0"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المحاضرة الخامسة</a:t>
            </a:r>
            <a:endParaRPr lang="en-US" sz="28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2800" b="1" dirty="0">
                <a:latin typeface="Simplified Arabic" pitchFamily="18" charset="-78"/>
                <a:cs typeface="Simplified Arabic" pitchFamily="18" charset="-78"/>
              </a:rPr>
              <a:t>     </a:t>
            </a: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جمهرة </a:t>
            </a:r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اللغة</a:t>
            </a:r>
            <a:r>
              <a:rPr lang="ar-IQ" sz="32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32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en-US" sz="3200" b="1" dirty="0"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المحاضرة السادسة</a:t>
            </a:r>
            <a:endParaRPr lang="ar-IQ" sz="32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 algn="r" rtl="1">
              <a:buFont typeface="Arial" pitchFamily="34" charset="0"/>
              <a:buChar char="•"/>
            </a:pPr>
            <a:endParaRPr lang="en-US" sz="32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2800" b="1" dirty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طريقة </a:t>
            </a:r>
            <a:r>
              <a:rPr lang="ar-SA" sz="2800" b="1" dirty="0">
                <a:latin typeface="Simplified Arabic" pitchFamily="18" charset="-78"/>
                <a:cs typeface="Simplified Arabic" pitchFamily="18" charset="-78"/>
              </a:rPr>
              <a:t>الحرفين الاول </a:t>
            </a:r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والأخير</a:t>
            </a: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en-US" sz="28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28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51</Words>
  <Application>Microsoft Office PowerPoint</Application>
  <PresentationFormat>عرض على الشاشة (3:4)‏</PresentationFormat>
  <Paragraphs>14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3</cp:revision>
  <dcterms:created xsi:type="dcterms:W3CDTF">2019-05-18T21:12:19Z</dcterms:created>
  <dcterms:modified xsi:type="dcterms:W3CDTF">2019-05-18T21:24:05Z</dcterms:modified>
</cp:coreProperties>
</file>