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393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1. المحاضرة الأولى.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   تاريخ المكتبة العربية ((نشأة ونشاط المكتبة القديمة والحديثة))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2. المحاضرة الثانية.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   مصادر التراث العربي بمعرفة قيمته واهميته.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3. المحاضرة الثالثة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   التأليف اللغوي في مراحله الأولى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   أكتب معاني القرآن وكتب غريب الحديث واللغة وكتب الفصيح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2</cp:revision>
  <dcterms:created xsi:type="dcterms:W3CDTF">2019-05-18T21:12:19Z</dcterms:created>
  <dcterms:modified xsi:type="dcterms:W3CDTF">2019-05-18T21:16:31Z</dcterms:modified>
</cp:coreProperties>
</file>