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3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المكتبة ومنهج البحث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b="1" dirty="0"/>
              <a:t>المرحلة الأولى: قسم اللغة </a:t>
            </a:r>
            <a:r>
              <a:rPr lang="ar-SA" b="1" dirty="0" smtClean="0"/>
              <a:t>العربية</a:t>
            </a:r>
            <a:endParaRPr lang="en-US" dirty="0"/>
          </a:p>
          <a:p>
            <a:pPr rtl="1"/>
            <a:r>
              <a:rPr lang="ar-SA" b="1" dirty="0"/>
              <a:t>د. وفاء عبد الغفور </a:t>
            </a:r>
            <a:r>
              <a:rPr lang="ar-SA" b="1" dirty="0" smtClean="0"/>
              <a:t>جبار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52600" y="762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2800" b="1" dirty="0" smtClean="0"/>
              <a:t>المكتبة ومنهج البحث –المرحلة الاولى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68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533401"/>
            <a:ext cx="7924800" cy="3935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>
                <a:latin typeface="Simplified Arabic" pitchFamily="18" charset="-78"/>
                <a:ea typeface="Calibri"/>
                <a:cs typeface="Simplified Arabic" pitchFamily="18" charset="-78"/>
              </a:rPr>
              <a:t>1. المحاضرة الأولى.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>
                <a:latin typeface="Simplified Arabic" pitchFamily="18" charset="-78"/>
                <a:ea typeface="Calibri"/>
                <a:cs typeface="Simplified Arabic" pitchFamily="18" charset="-78"/>
              </a:rPr>
              <a:t>    تاريخ المكتبة العربية ((نشأة ونشاط المكتبة القديمة والحديثة))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>
                <a:latin typeface="Simplified Arabic" pitchFamily="18" charset="-78"/>
                <a:ea typeface="Calibri"/>
                <a:cs typeface="Simplified Arabic" pitchFamily="18" charset="-78"/>
              </a:rPr>
              <a:t>2. المحاضرة الثانية.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>
                <a:latin typeface="Simplified Arabic" pitchFamily="18" charset="-78"/>
                <a:ea typeface="Calibri"/>
                <a:cs typeface="Simplified Arabic" pitchFamily="18" charset="-78"/>
              </a:rPr>
              <a:t>    مصادر التراث العربي بمعرفة قيمته واهميته.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>
                <a:latin typeface="Simplified Arabic" pitchFamily="18" charset="-78"/>
                <a:ea typeface="Calibri"/>
                <a:cs typeface="Simplified Arabic" pitchFamily="18" charset="-78"/>
              </a:rPr>
              <a:t>3. المحاضرة الثالثة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>
                <a:latin typeface="Simplified Arabic" pitchFamily="18" charset="-78"/>
                <a:ea typeface="Calibri"/>
                <a:cs typeface="Simplified Arabic" pitchFamily="18" charset="-78"/>
              </a:rPr>
              <a:t>    التأليف اللغوي في مراحله الأولى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>
                <a:latin typeface="Simplified Arabic" pitchFamily="18" charset="-78"/>
                <a:ea typeface="Calibri"/>
                <a:cs typeface="Simplified Arabic" pitchFamily="18" charset="-78"/>
              </a:rPr>
              <a:t>    أكتب معاني القرآن وكتب غريب الحديث واللغة وكتب الفصيح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9331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70</Words>
  <Application>Microsoft Office PowerPoint</Application>
  <PresentationFormat>عرض على الشاشة (3:4)‏</PresentationFormat>
  <Paragraphs>11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المكتبة ومنهج البحث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المكتبة ومنهج البحث</dc:title>
  <dc:creator>DR.Ahmed Saker 2o1O</dc:creator>
  <cp:lastModifiedBy>DR.Ahmed Saker 2o1O</cp:lastModifiedBy>
  <cp:revision>2</cp:revision>
  <dcterms:created xsi:type="dcterms:W3CDTF">2019-05-18T21:12:19Z</dcterms:created>
  <dcterms:modified xsi:type="dcterms:W3CDTF">2019-05-18T21:16:31Z</dcterms:modified>
</cp:coreProperties>
</file>