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ال</a:t>
            </a:r>
            <a:r>
              <a:rPr lang="ar-IQ" sz="4400" b="1" dirty="0" smtClean="0"/>
              <a:t>سابعة عشر</a:t>
            </a:r>
            <a:endParaRPr lang="en-US" sz="4400" dirty="0"/>
          </a:p>
          <a:p>
            <a:r>
              <a:rPr lang="ar-SA" sz="4400" b="1" dirty="0"/>
              <a:t>الاستثناء واحكامه وما هي ادواته </a:t>
            </a:r>
            <a:r>
              <a:rPr lang="ar-SA" sz="4400" b="1" dirty="0" smtClean="0"/>
              <a:t>ما هو </a:t>
            </a:r>
            <a:r>
              <a:rPr lang="ar-SA" sz="4400" b="1" dirty="0"/>
              <a:t>الاستثناء التام وغير التام </a:t>
            </a:r>
            <a:r>
              <a:rPr lang="ar-SA" sz="4400" b="1" dirty="0" smtClean="0"/>
              <a:t>و</a:t>
            </a:r>
            <a:r>
              <a:rPr lang="ar-IQ" sz="4400" b="1" dirty="0" smtClean="0"/>
              <a:t> </a:t>
            </a:r>
            <a:r>
              <a:rPr lang="ar-SA" sz="4400" b="1" dirty="0" smtClean="0"/>
              <a:t>ما</a:t>
            </a:r>
            <a:r>
              <a:rPr lang="ar-IQ" sz="4400" b="1" smtClean="0"/>
              <a:t> </a:t>
            </a:r>
            <a:r>
              <a:rPr lang="ar-SA" sz="4400" b="1" smtClean="0"/>
              <a:t>هو </a:t>
            </a:r>
            <a:r>
              <a:rPr lang="ar-SA" sz="4400" b="1" dirty="0"/>
              <a:t>المنقطع والمتصل فضلا عن معنى الاستثناء المفرغ وماهي احكام المستثنى بالا اذا تقدم او احكام الا اذا تكررت </a:t>
            </a:r>
            <a:r>
              <a:rPr lang="ar-SA" sz="4400" b="1"/>
              <a:t>فضلا </a:t>
            </a:r>
            <a:r>
              <a:rPr lang="ar-SA" sz="4400" b="1" smtClean="0"/>
              <a:t>ما لخلاف </a:t>
            </a:r>
            <a:r>
              <a:rPr lang="ar-SA" sz="4400" b="1" dirty="0"/>
              <a:t>النحوي في ناصب الاستثناء </a:t>
            </a:r>
            <a:r>
              <a:rPr lang="ar-IQ" sz="4400" b="1" dirty="0" smtClean="0"/>
              <a:t>.</a:t>
            </a:r>
            <a:r>
              <a:rPr lang="ar-SA" sz="4400" b="1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DR.Ahmed Saker 2o1O</cp:lastModifiedBy>
  <cp:revision>4</cp:revision>
  <dcterms:created xsi:type="dcterms:W3CDTF">2006-08-16T00:00:00Z</dcterms:created>
  <dcterms:modified xsi:type="dcterms:W3CDTF">2019-05-18T21:01:35Z</dcterms:modified>
</cp:coreProperties>
</file>