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96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408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106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95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1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8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729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33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252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62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9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النحو العربي – المرحلة الثانية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8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النحو العربي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06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ar-SA" sz="4400" b="1" dirty="0"/>
              <a:t>المحاضرة </a:t>
            </a:r>
            <a:r>
              <a:rPr lang="ar-SA" sz="4400" b="1" dirty="0" smtClean="0"/>
              <a:t>ال</a:t>
            </a:r>
            <a:r>
              <a:rPr lang="ar-IQ" sz="4400" b="1" dirty="0" smtClean="0"/>
              <a:t>سادسة عشر</a:t>
            </a:r>
            <a:r>
              <a:rPr lang="ar-SA" sz="4400" b="1" dirty="0" smtClean="0"/>
              <a:t>.</a:t>
            </a:r>
            <a:endParaRPr lang="en-US" sz="4400" dirty="0"/>
          </a:p>
          <a:p>
            <a:pPr algn="just"/>
            <a:r>
              <a:rPr lang="ar-SA" sz="4400" b="1" dirty="0"/>
              <a:t> </a:t>
            </a:r>
            <a:r>
              <a:rPr lang="ar-SA" sz="4400" dirty="0"/>
              <a:t>المفعول معه تعريفه </a:t>
            </a:r>
            <a:r>
              <a:rPr lang="ar-SA" sz="4400" dirty="0" smtClean="0"/>
              <a:t>وما</a:t>
            </a:r>
            <a:r>
              <a:rPr lang="ar-IQ" sz="4400" dirty="0" smtClean="0"/>
              <a:t> </a:t>
            </a:r>
            <a:r>
              <a:rPr lang="ar-SA" sz="4400" dirty="0" smtClean="0"/>
              <a:t>هو </a:t>
            </a:r>
            <a:r>
              <a:rPr lang="ar-SA" sz="4400" dirty="0"/>
              <a:t>عامل النصب فيه وماهي حالات الاسم الذي يقع بعد الواو </a:t>
            </a:r>
            <a:r>
              <a:rPr lang="ar-SA" sz="4400" dirty="0" smtClean="0"/>
              <a:t>في</a:t>
            </a:r>
            <a:r>
              <a:rPr lang="ar-IQ" sz="4400" dirty="0" smtClean="0"/>
              <a:t> </a:t>
            </a:r>
            <a:r>
              <a:rPr lang="ar-SA" sz="4400" smtClean="0"/>
              <a:t>عطفه </a:t>
            </a:r>
            <a:r>
              <a:rPr lang="ar-SA" sz="4400" dirty="0"/>
              <a:t>او جواز الامرين العطف او النصب او وجوب العطف او امتناع </a:t>
            </a:r>
            <a:r>
              <a:rPr lang="ar-SA" sz="4400" dirty="0" smtClean="0"/>
              <a:t>العطف</a:t>
            </a:r>
            <a:r>
              <a:rPr lang="ar-IQ" sz="4400" dirty="0" smtClean="0"/>
              <a:t> 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109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55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DR.Ahmed Saker 2o1O</cp:lastModifiedBy>
  <cp:revision>4</cp:revision>
  <dcterms:created xsi:type="dcterms:W3CDTF">2006-08-16T00:00:00Z</dcterms:created>
  <dcterms:modified xsi:type="dcterms:W3CDTF">2019-05-18T20:58:15Z</dcterms:modified>
</cp:coreProperties>
</file>