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96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408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10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95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1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8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29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33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252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62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9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النحو العربي – المرحلة الثانية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8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النحو العربي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06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 dirty="0"/>
              <a:t>المحاضرة </a:t>
            </a:r>
            <a:r>
              <a:rPr lang="ar-SA" sz="4400" b="1" dirty="0" smtClean="0"/>
              <a:t>ا</a:t>
            </a:r>
            <a:r>
              <a:rPr lang="ar-IQ" sz="4400" b="1" dirty="0" smtClean="0"/>
              <a:t>لخامسة عشر</a:t>
            </a:r>
            <a:endParaRPr lang="en-US" sz="4400" dirty="0"/>
          </a:p>
          <a:p>
            <a:pPr algn="just"/>
            <a:r>
              <a:rPr lang="ar-SA" sz="4400" b="1" dirty="0"/>
              <a:t> </a:t>
            </a:r>
            <a:r>
              <a:rPr lang="ar-SA" sz="4400" dirty="0"/>
              <a:t>المفعول فيه  تعريف الظرف والعامل في الظرف وأنواع الظرف وما ينوب عنه </a:t>
            </a:r>
            <a:r>
              <a:rPr lang="ar-SA" sz="4400" dirty="0" smtClean="0"/>
              <a:t>وما</a:t>
            </a:r>
            <a:r>
              <a:rPr lang="ar-IQ" sz="4400" dirty="0" smtClean="0"/>
              <a:t>ا</a:t>
            </a:r>
            <a:r>
              <a:rPr lang="ar-SA" sz="4400" dirty="0" smtClean="0"/>
              <a:t>حكام </a:t>
            </a:r>
            <a:r>
              <a:rPr lang="ar-SA" sz="4400" dirty="0"/>
              <a:t>الظرف بنوعيه وحذف العامل جواز ووجوبا </a:t>
            </a:r>
            <a:r>
              <a:rPr lang="ar-SA" sz="4400" dirty="0" smtClean="0"/>
              <a:t>ومالا سماء </a:t>
            </a:r>
            <a:r>
              <a:rPr lang="ar-SA" sz="4400" dirty="0"/>
              <a:t>التي تصلح لظرفية </a:t>
            </a:r>
            <a:r>
              <a:rPr lang="ar-IQ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109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51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DR.Ahmed Saker 2o1O</cp:lastModifiedBy>
  <cp:revision>5</cp:revision>
  <dcterms:created xsi:type="dcterms:W3CDTF">2006-08-16T00:00:00Z</dcterms:created>
  <dcterms:modified xsi:type="dcterms:W3CDTF">2019-05-18T20:56:01Z</dcterms:modified>
</cp:coreProperties>
</file>