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96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40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0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9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8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29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33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52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62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9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النحو العربي – المرحلة الثانية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8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النحو العربي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06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 dirty="0" smtClean="0"/>
              <a:t>المحاضرة</a:t>
            </a:r>
            <a:r>
              <a:rPr lang="ar-IQ" sz="4400" b="1" dirty="0" smtClean="0"/>
              <a:t> </a:t>
            </a:r>
            <a:r>
              <a:rPr lang="ar-SA" sz="4400" b="1" dirty="0">
                <a:ea typeface="Calibri"/>
              </a:rPr>
              <a:t>الثالثة </a:t>
            </a:r>
            <a:r>
              <a:rPr lang="ar-SA" sz="4400" b="1" dirty="0" smtClean="0">
                <a:ea typeface="Calibri"/>
              </a:rPr>
              <a:t>عشر</a:t>
            </a:r>
            <a:endParaRPr lang="ar-IQ" sz="4400" b="1" dirty="0" smtClean="0">
              <a:ea typeface="Calibri"/>
            </a:endParaRPr>
          </a:p>
          <a:p>
            <a:pPr marL="0" lvl="0" indent="0" algn="just">
              <a:buNone/>
            </a:pPr>
            <a:r>
              <a:rPr lang="ar-SA" sz="4400" dirty="0" smtClean="0">
                <a:ea typeface="Calibri"/>
              </a:rPr>
              <a:t>المفعول </a:t>
            </a:r>
            <a:r>
              <a:rPr lang="ar-SA" sz="4400" dirty="0">
                <a:ea typeface="Calibri"/>
              </a:rPr>
              <a:t>المطلق عمل الفعل والوصف </a:t>
            </a:r>
            <a:r>
              <a:rPr lang="ar-SA" sz="4400" dirty="0" smtClean="0">
                <a:ea typeface="Calibri"/>
              </a:rPr>
              <a:t>والمصدر فيه </a:t>
            </a:r>
            <a:r>
              <a:rPr lang="ar-SA" sz="4400" dirty="0">
                <a:ea typeface="Calibri"/>
              </a:rPr>
              <a:t>فضلا عن انواعه وما ينوب عنه </a:t>
            </a:r>
            <a:r>
              <a:rPr lang="ar-SA" sz="4400" dirty="0" smtClean="0">
                <a:ea typeface="Calibri"/>
              </a:rPr>
              <a:t>وما الذي </a:t>
            </a:r>
            <a:r>
              <a:rPr lang="ar-SA" sz="4400" dirty="0">
                <a:ea typeface="Calibri"/>
              </a:rPr>
              <a:t>ينصبه فضلا عن الخلاف النحوي </a:t>
            </a:r>
            <a:r>
              <a:rPr lang="ar-SA" sz="4400" dirty="0" smtClean="0">
                <a:ea typeface="Calibri"/>
              </a:rPr>
              <a:t>وما</a:t>
            </a:r>
            <a:r>
              <a:rPr lang="ar-IQ" sz="4400" dirty="0" err="1" smtClean="0">
                <a:ea typeface="Calibri"/>
              </a:rPr>
              <a:t>لأ</a:t>
            </a:r>
            <a:r>
              <a:rPr lang="ar-SA" sz="4400" dirty="0" err="1" smtClean="0">
                <a:ea typeface="Calibri"/>
              </a:rPr>
              <a:t>شياء</a:t>
            </a:r>
            <a:r>
              <a:rPr lang="ar-SA" sz="4400" dirty="0" smtClean="0">
                <a:ea typeface="Calibri"/>
              </a:rPr>
              <a:t> </a:t>
            </a:r>
            <a:r>
              <a:rPr lang="ar-SA" sz="4400" dirty="0">
                <a:ea typeface="Calibri"/>
              </a:rPr>
              <a:t>التي تصلح </a:t>
            </a:r>
            <a:r>
              <a:rPr lang="ar-SA" sz="4400" dirty="0" smtClean="0">
                <a:ea typeface="Calibri"/>
              </a:rPr>
              <a:t>لأنابه </a:t>
            </a:r>
            <a:r>
              <a:rPr lang="ar-SA" sz="4400" dirty="0">
                <a:ea typeface="Calibri"/>
              </a:rPr>
              <a:t>عن المصدر فضلا عن حذف عامل المصدر وجوبا </a:t>
            </a:r>
            <a:r>
              <a:rPr lang="ar-IQ" sz="4400" dirty="0" smtClean="0">
                <a:ea typeface="Calibri"/>
              </a:rPr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109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DR.Ahmed Saker 2o1O</cp:lastModifiedBy>
  <cp:revision>4</cp:revision>
  <dcterms:created xsi:type="dcterms:W3CDTF">2006-08-16T00:00:00Z</dcterms:created>
  <dcterms:modified xsi:type="dcterms:W3CDTF">2019-05-18T20:34:17Z</dcterms:modified>
</cp:coreProperties>
</file>