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08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3296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prstGeom prst="rect">
            <a:avLst/>
          </a:prstGeom>
        </p:spPr>
        <p:txBody>
          <a:bodyPr>
            <a:noAutofit/>
          </a:bodyPr>
          <a:lstStyle>
            <a:lvl1pPr>
              <a:defRPr sz="3600" baseline="0"/>
            </a:lvl1pPr>
          </a:lstStyle>
          <a:p>
            <a:endParaRPr lang="en-US" dirty="0"/>
          </a:p>
        </p:txBody>
      </p:sp>
      <p:sp>
        <p:nvSpPr>
          <p:cNvPr id="3" name="Content Placeholder 2"/>
          <p:cNvSpPr>
            <a:spLocks noGrp="1"/>
          </p:cNvSpPr>
          <p:nvPr>
            <p:ph idx="1"/>
          </p:nvPr>
        </p:nvSpPr>
        <p:spPr>
          <a:xfrm>
            <a:off x="457200" y="1143000"/>
            <a:ext cx="8229600" cy="4983163"/>
          </a:xfrm>
        </p:spPr>
        <p:txBody>
          <a:bodyPr/>
          <a:lstStyle>
            <a:lvl1pPr algn="r" rtl="1">
              <a:defRPr/>
            </a:lvl1pPr>
            <a:lvl2pPr algn="r" rtl="1">
              <a:defRPr/>
            </a:lvl2pPr>
            <a:lvl3pPr algn="r" rtl="1">
              <a:defRPr/>
            </a:lvl3pPr>
            <a:lvl4pPr algn="r" rtl="1">
              <a:defRPr/>
            </a:lvl4pPr>
            <a:lvl5pPr algn="r" rtl="1">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cxnSp>
        <p:nvCxnSpPr>
          <p:cNvPr id="8" name="Straight Connector 7"/>
          <p:cNvCxnSpPr/>
          <p:nvPr userDrawn="1"/>
        </p:nvCxnSpPr>
        <p:spPr>
          <a:xfrm>
            <a:off x="457200" y="990600"/>
            <a:ext cx="8229600" cy="0"/>
          </a:xfrm>
          <a:prstGeom prst="line">
            <a:avLst/>
          </a:prstGeom>
          <a:ln w="1905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4408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0106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86195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0015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6287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2729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338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82524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1662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8693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8229600" cy="5135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Title 1"/>
          <p:cNvSpPr txBox="1">
            <a:spLocks/>
          </p:cNvSpPr>
          <p:nvPr userDrawn="1"/>
        </p:nvSpPr>
        <p:spPr>
          <a:xfrm>
            <a:off x="457200" y="274638"/>
            <a:ext cx="8229600" cy="563562"/>
          </a:xfrm>
          <a:prstGeom prst="rect">
            <a:avLst/>
          </a:prstGeom>
        </p:spPr>
        <p:txBody>
          <a:bodyPr>
            <a:noAutofit/>
          </a:bodyPr>
          <a:lstStyle>
            <a:lvl1pPr algn="ctr" defTabSz="914400" rtl="0" eaLnBrk="1" latinLnBrk="0" hangingPunct="1">
              <a:spcBef>
                <a:spcPct val="0"/>
              </a:spcBef>
              <a:buNone/>
              <a:defRPr sz="3600" kern="1200" baseline="0">
                <a:solidFill>
                  <a:schemeClr val="tx1"/>
                </a:solidFill>
                <a:latin typeface="+mj-lt"/>
                <a:ea typeface="+mj-ea"/>
                <a:cs typeface="+mj-cs"/>
              </a:defRPr>
            </a:lvl1pPr>
          </a:lstStyle>
          <a:p>
            <a:r>
              <a:rPr lang="ar-SA" smtClean="0"/>
              <a:t>النحو العربي – المرحلة الثانية</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66888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a:t>النحو العربي</a:t>
            </a:r>
          </a:p>
        </p:txBody>
      </p:sp>
      <p:sp>
        <p:nvSpPr>
          <p:cNvPr id="3" name="Subtitle 2"/>
          <p:cNvSpPr>
            <a:spLocks noGrp="1"/>
          </p:cNvSpPr>
          <p:nvPr>
            <p:ph type="subTitle" idx="1"/>
          </p:nvPr>
        </p:nvSpPr>
        <p:spPr/>
        <p:txBody>
          <a:bodyPr/>
          <a:lstStyle/>
          <a:p>
            <a:r>
              <a:rPr lang="ar-SA" dirty="0"/>
              <a:t>المرحلة الثانية – قسم اللغة العربية</a:t>
            </a:r>
          </a:p>
          <a:p>
            <a:r>
              <a:rPr lang="ar-SA" dirty="0"/>
              <a:t>د. </a:t>
            </a:r>
            <a:r>
              <a:rPr lang="ar-SA"/>
              <a:t>وفاء عبد الغفور جبار</a:t>
            </a:r>
          </a:p>
          <a:p>
            <a:endParaRPr lang="ar-SA" dirty="0"/>
          </a:p>
        </p:txBody>
      </p:sp>
    </p:spTree>
    <p:extLst>
      <p:ext uri="{BB962C8B-B14F-4D97-AF65-F5344CB8AC3E}">
        <p14:creationId xmlns:p14="http://schemas.microsoft.com/office/powerpoint/2010/main" val="290642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النحو العربي – المرحلة الثانية</a:t>
            </a:r>
          </a:p>
        </p:txBody>
      </p:sp>
      <p:sp>
        <p:nvSpPr>
          <p:cNvPr id="3" name="Content Placeholder 2"/>
          <p:cNvSpPr>
            <a:spLocks noGrp="1"/>
          </p:cNvSpPr>
          <p:nvPr>
            <p:ph idx="1"/>
          </p:nvPr>
        </p:nvSpPr>
        <p:spPr/>
        <p:txBody>
          <a:bodyPr>
            <a:normAutofit fontScale="85000" lnSpcReduction="10000"/>
          </a:bodyPr>
          <a:lstStyle/>
          <a:p>
            <a:pPr marL="0" lvl="0" indent="0">
              <a:buNone/>
            </a:pPr>
            <a:r>
              <a:rPr lang="ar-IQ" sz="4400" dirty="0"/>
              <a:t>المحاضرة الحادية </a:t>
            </a:r>
            <a:r>
              <a:rPr lang="ar-IQ" sz="4400" dirty="0" smtClean="0"/>
              <a:t>عشرة</a:t>
            </a:r>
          </a:p>
          <a:p>
            <a:pPr lvl="0" algn="just"/>
            <a:r>
              <a:rPr lang="ar-IQ" sz="4400" dirty="0" smtClean="0"/>
              <a:t> </a:t>
            </a:r>
            <a:r>
              <a:rPr lang="ar-IQ" sz="4400" dirty="0"/>
              <a:t>نائب الفاعل وبناء الأفعال الماضية والمضارعة بمختلف صورهما واحكام بناء الفعل اذا كان صحيح العين وان كان مبدوء بتاء او همزة الوصل وان كان معتل العين الثلاثي بجميع لغاته وان كان الماضي مدغم وان كان على وزن ان فعل او افتعل </a:t>
            </a:r>
            <a:r>
              <a:rPr lang="ar-IQ" sz="4400" dirty="0" err="1"/>
              <a:t>وماالذي</a:t>
            </a:r>
            <a:r>
              <a:rPr lang="ar-IQ" sz="4400" dirty="0"/>
              <a:t> يصلح لنيابة عن الفاعل مفعول به او المصدر او الظرف فضلا عن معرفة الخلاف النحوي في </a:t>
            </a:r>
            <a:r>
              <a:rPr lang="ar-IQ" sz="4400"/>
              <a:t>هذا </a:t>
            </a:r>
            <a:r>
              <a:rPr lang="ar-IQ" sz="4400" smtClean="0"/>
              <a:t>الموضوع.</a:t>
            </a:r>
            <a:endParaRPr lang="en-US" sz="4400" dirty="0"/>
          </a:p>
        </p:txBody>
      </p:sp>
    </p:spTree>
    <p:extLst>
      <p:ext uri="{BB962C8B-B14F-4D97-AF65-F5344CB8AC3E}">
        <p14:creationId xmlns:p14="http://schemas.microsoft.com/office/powerpoint/2010/main" val="2510956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84</Words>
  <Application>Microsoft Office PowerPoint</Application>
  <PresentationFormat>عرض على الشاشة (3:4)‏</PresentationFormat>
  <Paragraphs>6</Paragraphs>
  <Slides>2</Slides>
  <Notes>0</Notes>
  <HiddenSlides>0</HiddenSlides>
  <MMClips>0</MMClips>
  <ScaleCrop>false</ScaleCrop>
  <HeadingPairs>
    <vt:vector size="4" baseType="variant">
      <vt:variant>
        <vt:lpstr>نسق</vt:lpstr>
      </vt:variant>
      <vt:variant>
        <vt:i4>2</vt:i4>
      </vt:variant>
      <vt:variant>
        <vt:lpstr>عناوين الشرائح</vt:lpstr>
      </vt:variant>
      <vt:variant>
        <vt:i4>2</vt:i4>
      </vt:variant>
    </vt:vector>
  </HeadingPairs>
  <TitlesOfParts>
    <vt:vector size="4" baseType="lpstr">
      <vt:lpstr>Office Theme</vt:lpstr>
      <vt:lpstr>1_Office Theme</vt:lpstr>
      <vt:lpstr>النحو العربي</vt:lpstr>
      <vt:lpstr>النحو العربي – المرحلة الثانية</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النحو العربي</dc:title>
  <dc:creator>Hp</dc:creator>
  <cp:lastModifiedBy>DR.Ahmed Saker 2o1O</cp:lastModifiedBy>
  <cp:revision>4</cp:revision>
  <dcterms:created xsi:type="dcterms:W3CDTF">2006-08-16T00:00:00Z</dcterms:created>
  <dcterms:modified xsi:type="dcterms:W3CDTF">2019-05-18T20:29:19Z</dcterms:modified>
</cp:coreProperties>
</file>