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8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29DD8-2D65-4003-A989-28E946055896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E43B-3933-442E-890D-4EEA98C7F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47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29DD8-2D65-4003-A989-28E946055896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E43B-3933-442E-890D-4EEA98C7F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304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29DD8-2D65-4003-A989-28E946055896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E43B-3933-442E-890D-4EEA98C7F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37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29DD8-2D65-4003-A989-28E946055896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E43B-3933-442E-890D-4EEA98C7F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197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29DD8-2D65-4003-A989-28E946055896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E43B-3933-442E-890D-4EEA98C7F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67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29DD8-2D65-4003-A989-28E946055896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E43B-3933-442E-890D-4EEA98C7F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446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29DD8-2D65-4003-A989-28E946055896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E43B-3933-442E-890D-4EEA98C7F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480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29DD8-2D65-4003-A989-28E946055896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E43B-3933-442E-890D-4EEA98C7F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5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29DD8-2D65-4003-A989-28E946055896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E43B-3933-442E-890D-4EEA98C7F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71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29DD8-2D65-4003-A989-28E946055896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E43B-3933-442E-890D-4EEA98C7F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759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29DD8-2D65-4003-A989-28E946055896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E43B-3933-442E-890D-4EEA98C7F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69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29DD8-2D65-4003-A989-28E946055896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1E43B-3933-442E-890D-4EEA98C7F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837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b="1" dirty="0"/>
              <a:t>المكتبة ومنهج البحث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1"/>
            <a:r>
              <a:rPr lang="ar-SA" b="1" dirty="0"/>
              <a:t>المرحلة الأولى: قسم اللغة </a:t>
            </a:r>
            <a:r>
              <a:rPr lang="ar-SA" b="1" dirty="0" smtClean="0"/>
              <a:t>العربية</a:t>
            </a:r>
            <a:endParaRPr lang="en-US" dirty="0"/>
          </a:p>
          <a:p>
            <a:pPr rtl="1"/>
            <a:r>
              <a:rPr lang="ar-SA" b="1" dirty="0"/>
              <a:t>د. وفاء عبد الغفور </a:t>
            </a:r>
            <a:r>
              <a:rPr lang="ar-SA" b="1" dirty="0" smtClean="0"/>
              <a:t>جبار</a:t>
            </a:r>
            <a:endParaRPr lang="en-US" dirty="0"/>
          </a:p>
        </p:txBody>
      </p:sp>
      <p:sp>
        <p:nvSpPr>
          <p:cNvPr id="4" name="مربع نص 3"/>
          <p:cNvSpPr txBox="1"/>
          <p:nvPr/>
        </p:nvSpPr>
        <p:spPr>
          <a:xfrm>
            <a:off x="1752600" y="762000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IQ" sz="2800" b="1" dirty="0" smtClean="0"/>
              <a:t>المكتبة ومنهج البحث –المرحلة الاولى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286866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3400" y="533401"/>
            <a:ext cx="7924800" cy="1239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endParaRPr lang="en-US" sz="3600" b="1" dirty="0"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endParaRPr lang="en-US" sz="3600" b="1" dirty="0">
              <a:latin typeface="Simplified Arabic" pitchFamily="18" charset="-78"/>
              <a:ea typeface="Calibri"/>
              <a:cs typeface="Simplified Arabic" pitchFamily="18" charset="-78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676400" y="685800"/>
            <a:ext cx="6477000" cy="18460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r" rtl="1">
              <a:buFont typeface="Arial" pitchFamily="34" charset="0"/>
              <a:buChar char="•"/>
            </a:pPr>
            <a:r>
              <a:rPr lang="ar-SA" sz="2800" b="1" dirty="0"/>
              <a:t>المحاضرة التاسعة </a:t>
            </a:r>
            <a:r>
              <a:rPr lang="ar-SA" sz="2800" b="1" dirty="0" smtClean="0"/>
              <a:t>والعشرون</a:t>
            </a:r>
            <a:endParaRPr lang="ar-IQ" sz="2800" b="1" dirty="0" smtClean="0"/>
          </a:p>
          <a:p>
            <a:pPr algn="r" rtl="1"/>
            <a:r>
              <a:rPr lang="ar-SA" sz="2800" b="1" dirty="0" smtClean="0"/>
              <a:t> </a:t>
            </a:r>
            <a:endParaRPr lang="en-US" sz="2800" dirty="0"/>
          </a:p>
          <a:p>
            <a:pPr algn="r" rtl="1"/>
            <a:r>
              <a:rPr lang="ar-SA" sz="2800" b="1" dirty="0"/>
              <a:t>كتب التراجم ككتاب طبقات الشعراء</a:t>
            </a:r>
            <a:endParaRPr lang="en-US" sz="2800" dirty="0"/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endParaRPr lang="en-US" sz="2800" dirty="0">
              <a:latin typeface="Simplified Arabic" pitchFamily="18" charset="-78"/>
              <a:ea typeface="Calibri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493314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30</Words>
  <Application>Microsoft Office PowerPoint</Application>
  <PresentationFormat>عرض على الشاشة (3:4)‏</PresentationFormat>
  <Paragraphs>7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المكتبة ومنهج البحث</vt:lpstr>
      <vt:lpstr>عرض تقديمي في PowerPoint</vt:lpstr>
    </vt:vector>
  </TitlesOfParts>
  <Company>Enjoy My Fine Releases.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المكتبة ومنهج البحث</dc:title>
  <dc:creator>DR.Ahmed Saker 2o1O</dc:creator>
  <cp:lastModifiedBy>DR.Ahmed Saker 2o1O</cp:lastModifiedBy>
  <cp:revision>14</cp:revision>
  <dcterms:created xsi:type="dcterms:W3CDTF">2019-05-18T21:12:19Z</dcterms:created>
  <dcterms:modified xsi:type="dcterms:W3CDTF">2019-05-18T22:10:24Z</dcterms:modified>
</cp:coreProperties>
</file>