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4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0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3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9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6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4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8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5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69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37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/>
              <a:t>المكتبة ومنهج البحث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lang="ar-SA" b="1" dirty="0"/>
              <a:t>المرحلة الأولى: قسم اللغة </a:t>
            </a:r>
            <a:r>
              <a:rPr lang="ar-SA" b="1" dirty="0" smtClean="0"/>
              <a:t>العربية</a:t>
            </a:r>
            <a:endParaRPr lang="en-US" dirty="0"/>
          </a:p>
          <a:p>
            <a:pPr rtl="1"/>
            <a:r>
              <a:rPr lang="ar-SA" b="1" dirty="0"/>
              <a:t>د. وفاء عبد الغفور </a:t>
            </a:r>
            <a:r>
              <a:rPr lang="ar-SA" b="1" dirty="0" smtClean="0"/>
              <a:t>جبار</a:t>
            </a:r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752600" y="7620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2800" b="1" dirty="0" smtClean="0"/>
              <a:t>المكتبة ومنهج البحث –المرحلة الاولى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8686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3400" y="533401"/>
            <a:ext cx="7924800" cy="1239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en-US" sz="3600" b="1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3600" b="1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762000" y="685800"/>
            <a:ext cx="7391400" cy="2276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r" rtl="1">
              <a:buFont typeface="Arial" pitchFamily="34" charset="0"/>
              <a:buChar char="•"/>
            </a:pPr>
            <a:r>
              <a:rPr lang="ar-SA" sz="2800" b="1" dirty="0"/>
              <a:t>الخامسة والعشرون </a:t>
            </a:r>
            <a:endParaRPr lang="ar-IQ" sz="2800" b="1" dirty="0" smtClean="0"/>
          </a:p>
          <a:p>
            <a:pPr marL="457200" indent="-457200" algn="r" rtl="1">
              <a:buFont typeface="Arial" pitchFamily="34" charset="0"/>
              <a:buChar char="•"/>
            </a:pPr>
            <a:endParaRPr lang="en-US" sz="2800" dirty="0"/>
          </a:p>
          <a:p>
            <a:pPr algn="r" rtl="1"/>
            <a:r>
              <a:rPr lang="ar-SA" sz="2800" b="1" dirty="0"/>
              <a:t>دواوين الشعراء الجاهلي والمخضرمين والامويين والعباسيين والأندلسيين</a:t>
            </a:r>
            <a:endParaRPr lang="en-US" sz="2800" dirty="0"/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2800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493314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30</Words>
  <Application>Microsoft Office PowerPoint</Application>
  <PresentationFormat>عرض على الشاشة (3:4)‏</PresentationFormat>
  <Paragraphs>7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المكتبة ومنهج البحث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المكتبة ومنهج البحث</dc:title>
  <dc:creator>DR.Ahmed Saker 2o1O</dc:creator>
  <cp:lastModifiedBy>DR.Ahmed Saker 2o1O</cp:lastModifiedBy>
  <cp:revision>10</cp:revision>
  <dcterms:created xsi:type="dcterms:W3CDTF">2019-05-18T21:12:19Z</dcterms:created>
  <dcterms:modified xsi:type="dcterms:W3CDTF">2019-05-18T22:05:49Z</dcterms:modified>
</cp:coreProperties>
</file>