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1239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581400" y="685800"/>
            <a:ext cx="4572000" cy="18460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r" rtl="1">
              <a:buFont typeface="Arial" pitchFamily="34" charset="0"/>
              <a:buChar char="•"/>
            </a:pPr>
            <a:r>
              <a:rPr lang="ar-SA" sz="2800" b="1" dirty="0"/>
              <a:t>المحاضرة الرابعة والعشرون </a:t>
            </a:r>
            <a:endParaRPr lang="ar-IQ" sz="2800" b="1" dirty="0" smtClean="0"/>
          </a:p>
          <a:p>
            <a:pPr algn="r" rtl="1"/>
            <a:endParaRPr lang="en-US" sz="2800" dirty="0"/>
          </a:p>
          <a:p>
            <a:pPr rtl="1"/>
            <a:r>
              <a:rPr lang="ar-SA" sz="2800" b="1" dirty="0"/>
              <a:t>مصادر الدراسة الأدبية</a:t>
            </a:r>
            <a:endParaRPr lang="en-US" sz="2800" dirty="0"/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10</cp:revision>
  <dcterms:created xsi:type="dcterms:W3CDTF">2019-05-18T21:12:19Z</dcterms:created>
  <dcterms:modified xsi:type="dcterms:W3CDTF">2019-05-18T22:04:28Z</dcterms:modified>
</cp:coreProperties>
</file>